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c59c5eeb3d45f9" /><Relationship Type="http://schemas.openxmlformats.org/officeDocument/2006/relationships/extended-properties" Target="/docProps/app.xml" Id="R570371e8d0bf4c99" /><Relationship Type="http://schemas.openxmlformats.org/officeDocument/2006/relationships/officeDocument" Target="/ppt/presentation.xml" Id="R578a2edf413142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9b75d346e44ecd"/>
  </p:sldMasterIdLst>
  <p:notesMasterIdLst>
    <p:notesMasterId xmlns:r="http://schemas.openxmlformats.org/officeDocument/2006/relationships" r:id="R9d744713b5a6423d"/>
  </p:notesMasterIdLst>
  <p:sldIdLst>
    <p:sldId xmlns:r="http://schemas.openxmlformats.org/officeDocument/2006/relationships" id="256" r:id="R85ca48e89dad4e0a"/>
    <p:sldId xmlns:r="http://schemas.openxmlformats.org/officeDocument/2006/relationships" id="257" r:id="R24d65989f0ac4dcf"/>
    <p:sldId xmlns:r="http://schemas.openxmlformats.org/officeDocument/2006/relationships" id="258" r:id="Rb894ac9fbc764e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1196e4c1504777" /><Relationship Type="http://schemas.openxmlformats.org/officeDocument/2006/relationships/slideMaster" Target="/ppt/slideMasters/slideMaster1.xml" Id="Rb49b75d346e44ecd" /><Relationship Type="http://schemas.openxmlformats.org/officeDocument/2006/relationships/notesMaster" Target="/ppt/notesMasters/notesMaster1.xml" Id="R9d744713b5a6423d" /><Relationship Type="http://schemas.openxmlformats.org/officeDocument/2006/relationships/presProps" Target="/ppt/presProps.xml" Id="Rcba3e935923a4817" /><Relationship Type="http://schemas.openxmlformats.org/officeDocument/2006/relationships/tableStyles" Target="/ppt/tableStyles.xml" Id="R23d689cc8f7e4808" /><Relationship Type="http://schemas.openxmlformats.org/officeDocument/2006/relationships/slide" Target="/ppt/slides/slide1.xml" Id="R85ca48e89dad4e0a" /><Relationship Type="http://schemas.openxmlformats.org/officeDocument/2006/relationships/slide" Target="/ppt/slides/slide2.xml" Id="R24d65989f0ac4dcf" /><Relationship Type="http://schemas.openxmlformats.org/officeDocument/2006/relationships/slide" Target="/ppt/slides/slide3.xml" Id="Rb894ac9fbc764e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9528b7080342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0b3b86dfbe46ab" /><Relationship Type="http://schemas.openxmlformats.org/officeDocument/2006/relationships/notesMaster" Target="/ppt/notesMasters/notesMaster1.xml" Id="R6871248372814f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b25a144af54be9" /><Relationship Type="http://schemas.openxmlformats.org/officeDocument/2006/relationships/notesMaster" Target="/ppt/notesMasters/notesMaster1.xml" Id="Rc014f2350f2148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b4ade246bc47b3" /><Relationship Type="http://schemas.openxmlformats.org/officeDocument/2006/relationships/notesMaster" Target="/ppt/notesMasters/notesMaster1.xml" Id="Rc320a33720b04a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Kuza fictional scenario. Not a client project or real research. Decision requested: Approve one 90-minute community digital-skills workshop for 12 participants. Purpose and equipment constraint must remain visible. Rehearse approximately 20 seconds on this slide. Replace the entire scenario before using in a real proposal.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figures invented for an original layout demonstration: 12 could attend, 8 unconfirmed, total 20 invited. Not measured attendance or demand. Native editable chart; update chart data and denominator together. Do not infer impact. Approximately 20 seconds. Design rationale in DIRECTION.md; no outside assets incorporated.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planning dates and roles, not a confirmed event or service commitment. Coordinator: 2 November 2026; facilitator: 4 November; team: 7 November. Review attendance and voluntary feedback before proposing another session. Approximately 20 seconds. Retain authorship and replace scenario-specific details before real use.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6cdd506f9d40a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c4c906fff74d7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9ba4e691d542b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43b93c89d9453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0d06650eed4a8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fb3996d02641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B6C7C6-FEA9-4356-BA1D-AFE30DFB17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4CC64F9-42C7-4BA3-9E70-422DFD07AC3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64B8363-A277-43FC-BE05-9E191F15BF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799FFA-340D-4F7B-8D0A-63FBEC16A8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A0B966D-5AA0-4C8E-BAB5-061F2B3A482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E8F8814-6FA0-4A12-9427-AE0FBE07CA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BC0F4B-7F78-4AA0-B82C-4FB4B9E642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C46E1E2-1CB0-420B-B675-4936B551D7E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2E1D54B-7CEB-46EB-A31E-EC7E33D245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EE8B235-D4D0-4CBD-B32E-47AD571246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ad4f818f2e4f53" /><Relationship Type="http://schemas.openxmlformats.org/officeDocument/2006/relationships/slideLayout" Target="/ppt/slideLayouts/slideLayout1.xml" Id="Rd66b082c6fc54a09" /><Relationship Type="http://schemas.openxmlformats.org/officeDocument/2006/relationships/slideLayout" Target="/ppt/slideLayouts/slideLayout2.xml" Id="Rfda780044bf74452" /><Relationship Type="http://schemas.openxmlformats.org/officeDocument/2006/relationships/slideLayout" Target="/ppt/slideLayouts/slideLayout3.xml" Id="Rd575d9da9d944182" /><Relationship Type="http://schemas.openxmlformats.org/officeDocument/2006/relationships/slideLayout" Target="/ppt/slideLayouts/slideLayout4.xml" Id="Rb19b064f60414537" /><Relationship Type="http://schemas.openxmlformats.org/officeDocument/2006/relationships/slideLayout" Target="/ppt/slideLayouts/slideLayout5.xml" Id="R0feeec30e8f8453d" /><Relationship Type="http://schemas.openxmlformats.org/officeDocument/2006/relationships/slideLayout" Target="/ppt/slideLayouts/slideLayout6.xml" Id="R37d26c47b5124e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6b082c6fc54a09"/>
    <p:sldLayoutId xmlns:r="http://schemas.openxmlformats.org/officeDocument/2006/relationships" id="2147483650" r:id="Rfda780044bf74452"/>
    <p:sldLayoutId xmlns:r="http://schemas.openxmlformats.org/officeDocument/2006/relationships" id="2147483651" r:id="Rd575d9da9d944182"/>
    <p:sldLayoutId xmlns:r="http://schemas.openxmlformats.org/officeDocument/2006/relationships" id="2147483652" r:id="Rb19b064f60414537"/>
    <p:sldLayoutId xmlns:r="http://schemas.openxmlformats.org/officeDocument/2006/relationships" id="2147483653" r:id="R0feeec30e8f8453d"/>
    <p:sldLayoutId xmlns:r="http://schemas.openxmlformats.org/officeDocument/2006/relationships" id="2147483654" r:id="R37d26c47b5124e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310e8b922c40c8" /><Relationship Type="http://schemas.openxmlformats.org/officeDocument/2006/relationships/notesSlide" Target="/ppt/notesSlides/notesSlide1.xml" Id="R1eb789e841cf4b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0be2098aca4edc" /><Relationship Type="http://schemas.openxmlformats.org/officeDocument/2006/relationships/chart" Target="/ppt/slides/charts/chart1.xml" Id="R759faa85dc814e04" /><Relationship Type="http://schemas.openxmlformats.org/officeDocument/2006/relationships/notesSlide" Target="/ppt/notesSlides/notesSlide2.xml" Id="R07458a2f624b48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603dea3ae946d0" /><Relationship Type="http://schemas.openxmlformats.org/officeDocument/2006/relationships/notesSlide" Target="/ppt/notesSlides/notesSlide3.xml" Id="R7be5efe853264a47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Illustrative responses</c:v>
          </c:tx>
          <c:spPr>
            <a:solidFill xmlns:a="http://schemas.openxmlformats.org/drawingml/2006/main">
              <a:srgbClr val="08777C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Could attend</c:v>
                </c:pt>
                <c:pt idx="1">
                  <c:v>Unconfirmed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12</c:v>
                </c:pt>
                <c:pt idx="1">
                  <c:v>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950" b="1">
                  <a:solidFill>
                    <a:srgbClr val="172126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72126"/>
                </a:solidFill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D1764E-E4B8-471C-A896-68A4209E3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KUZA KIZAZI KREATIVE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6949F-975F-4F60-80F7-673F0D0B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A small pilot. A clear decision.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8AEA9B-760E-4B24-AE4C-B5A7B9BC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Fictional workshop · illustrative data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2592D-7DD1-477E-9951-BCA651D9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51326-9FE9-4C5F-83FF-C3397F3EC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6762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Approve one 90-minute community digital-skills workshop for 12 participants.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3213C8-A12C-43DE-B3B3-5653585F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676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Purpose: Test whether a practical session on safer account setup is useful before planning a larger programme.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91A133-7541-4CDC-B16F-A8025616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676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Constraint: Use an existing room and borrowed devices. No new equipment purchase is proposed.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A6E4AE-2D87-4036-B9FE-B68DA437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95500"/>
            <a:ext cx="257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7500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709C3E-09BD-41B8-B7F3-A4BA9674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0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participants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6D7A7-873E-4A19-93B7-93EA0F3F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143375"/>
            <a:ext cx="257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750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7500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DE4317-59E8-4A37-955A-6F552009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286375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minutes</a:t>
            </a:r>
          </a:p>
        </p:txBody>
      </p:sp>
    </p:spTree>
    <p:extLst>
      <p:ext uri="{BB962C8B-B14F-4D97-AF65-F5344CB8AC3E}">
        <p14:creationId xmlns:p14="http://schemas.microsoft.com/office/powerpoint/2010/main" val="3054367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AD1EFE-CED4-4F4F-B919-FCB205EC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KUZA KIZAZI KREATIVE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16763-0CD8-4CF1-95C6-4657D91F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Interest is a starting signal.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1C009-9A98-49DA-9986-84C93FF3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Fictional workshop · illustrative data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6E3021-BFB2-489E-B22D-6804CF64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4F5B97-CAE0-430C-92DE-BA15E7E1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Illustrative planning responses: 12 of 20 invited people said they could attend; 8 could not confirm.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8EBF5DE4-13BF-4716-A0C3-819F8E15FA84}"/>
              </a:ext>
            </a:extLst>
          </p:cNvPr>
          <p:cNvGraphicFramePr/>
          <p:nvPr/>
        </p:nvGraphicFramePr>
        <p:xfrm>
          <a:off xmlns:a="http://schemas.openxmlformats.org/drawingml/2006/main" x="1143000" y="2762250"/>
          <a:ext xmlns:a="http://schemas.openxmlformats.org/drawingml/2006/main" cx="9525000" cy="2047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59faa85dc814e04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41433E-21C5-4E38-8D4E-F225B5C9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Plan for 12 places, then confirm attendance individually.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93006-520E-4952-9B6A-BBC9D1435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These invented planning numbers demonstrate the layout. They do not measure demand, learning or attendance.</a:t>
            </a:r>
          </a:p>
        </p:txBody>
      </p:sp>
    </p:spTree>
    <p:extLst>
      <p:ext uri="{BB962C8B-B14F-4D97-AF65-F5344CB8AC3E}">
        <p14:creationId xmlns:p14="http://schemas.microsoft.com/office/powerpoint/2010/main" val="11988492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F5A144-484B-48B0-A1C2-03398A894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KUZA KIZAZI KREATIVE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A034C-2191-4CC6-9C85-3E90E3043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Confirm. Prepare. Review.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F6C8B-E717-4126-ACD9-1A2D064B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Fictional workshop · illustrative data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5FA643-7B25-47ED-BB68-A85C0C45C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63D8E-A161-4573-8E21-C541CA2B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219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Coordinator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722BCA-1D45-4B40-88DA-D158113C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23837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Confirm room and 12 participants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595E7-B422-46C0-A95A-5C0A9320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238375"/>
            <a:ext cx="2286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2 November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8311DC-3FE4-406B-A883-49B29C83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219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Facilitator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20103C-80B5-4296-9EA8-046162EC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333750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Test the 90-minute session with borrowed devices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8F90F3-291D-4C29-A1C3-A129DAE9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333750"/>
            <a:ext cx="2286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4 November 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015B95-F814-4C2C-889C-0BE973E7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219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77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77C"/>
                </a:solidFill>
                <a:latin typeface="Arial"/>
                <a:ea typeface="Arial"/>
                <a:cs typeface="Arial"/>
              </a:rPr>
              <a:t>Team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9A9289-651B-4D44-B4F1-8C46128C1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42912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Hold the pilot and collect voluntary feedback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BC1046-BC41-4EBD-9DC6-967AFDD00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429125"/>
            <a:ext cx="2286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7 November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2D7234-B1EA-468B-A362-040489D2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Next decision: Review attendance and feedback before proposing another session.</a:t>
            </a:r>
          </a:p>
        </p:txBody>
      </p:sp>
    </p:spTree>
    <p:extLst>
      <p:ext uri="{BB962C8B-B14F-4D97-AF65-F5344CB8AC3E}">
        <p14:creationId xmlns:p14="http://schemas.microsoft.com/office/powerpoint/2010/main" val="17231028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2026-10-20T13:50:28.8820000Z</dcterms:created>
  <dcterms:modified xsi:type="dcterms:W3CDTF">2026-10-20T13:50:28.8820000Z</dcterms:modified>
</coreProperties>
</file>