
<file path=[Content_Types].xml><?xml version="1.0" encoding="utf-8"?>
<Types xmlns="http://schemas.openxmlformats.org/package/2006/content-types">
  <Default Extension="xml" ContentType="application/vnd.openxmlformats-package.core-properties+xml"/>
  <Default Extension="png" ContentType="image/png"/>
  <Default Extension="rels" ContentType="application/vnd.openxmlformats-package.relationships+xml"/>
  <Override PartName="/docProps/app.xml" ContentType="application/vnd.openxmlformats-officedocument.extended-properties+xml"/>
  <Override PartName="/ppt/presentation.xml" ContentType="application/vnd.openxmlformats-officedocument.presentationml.presentation.main+xml"/>
  <Override PartName="/ppt/theme/theme1.xml" ContentType="application/vnd.openxmlformats-officedocument.theme+xml"/>
  <Override PartName="/ppt/slideMasters/slideMaster1.xml" ContentType="application/vnd.openxmlformats-officedocument.presentationml.slideMaster+xml"/>
  <Override PartName="/ppt/slideMasters/theme/theme2.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notesMasters/notesMaster1.xml" ContentType="application/vnd.openxmlformats-officedocument.presentationml.notesMaster+xml"/>
  <Override PartName="/ppt/notesMasters/theme/theme3.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slides/charts/chart1.xml" ContentType="application/vnd.openxmlformats-officedocument.drawingml.chart+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Default Extension="xlsx" ContentType="application/vnd.openxmlformats-officedocument.spreadsheetml.sheet"/>
</Types>
</file>

<file path=_rels/.rels>&#65279;<?xml version="1.0" encoding="utf-8"?><Relationships xmlns="http://schemas.openxmlformats.org/package/2006/relationships"><Relationship Type="http://schemas.openxmlformats.org/package/2006/relationships/metadata/core-properties" Target="/docProps/core.xml" Id="R0cc4a013449f42d8" /><Relationship Type="http://schemas.openxmlformats.org/officeDocument/2006/relationships/extended-properties" Target="/docProps/app.xml" Id="R8502e15071db4fd2" /><Relationship Type="http://schemas.openxmlformats.org/officeDocument/2006/relationships/officeDocument" Target="/ppt/presentation.xml" Id="R40bc4ed760004abe" /></Relationships>
</file>

<file path=ppt/presentation.xml><?xml version="1.0" encoding="utf-8"?>
<p:presentation xmlns:p="http://schemas.openxmlformats.org/presentationml/2006/main">
  <p:sldMasterIdLst>
    <p:sldMasterId xmlns:r="http://schemas.openxmlformats.org/officeDocument/2006/relationships" id="2147483648" r:id="R61d3b97d2ba34abf"/>
  </p:sldMasterIdLst>
  <p:notesMasterIdLst>
    <p:notesMasterId xmlns:r="http://schemas.openxmlformats.org/officeDocument/2006/relationships" r:id="Rfd8d42cb4cd9414d"/>
  </p:notesMasterIdLst>
  <p:sldIdLst>
    <p:sldId xmlns:r="http://schemas.openxmlformats.org/officeDocument/2006/relationships" id="256" r:id="Rba58387dbc774ef4"/>
    <p:sldId xmlns:r="http://schemas.openxmlformats.org/officeDocument/2006/relationships" id="257" r:id="R880d0414a81f4fd6"/>
    <p:sldId xmlns:r="http://schemas.openxmlformats.org/officeDocument/2006/relationships" id="258" r:id="R84faa60fdd0f48d8"/>
    <p:sldId xmlns:r="http://schemas.openxmlformats.org/officeDocument/2006/relationships" id="259" r:id="R7ead795bdd1c4feb"/>
    <p:sldId xmlns:r="http://schemas.openxmlformats.org/officeDocument/2006/relationships" id="260" r:id="Rf8e51ef085814cd2"/>
    <p:sldId xmlns:r="http://schemas.openxmlformats.org/officeDocument/2006/relationships" id="261" r:id="R066e75634bdd4762"/>
    <p:sldId xmlns:r="http://schemas.openxmlformats.org/officeDocument/2006/relationships" id="262" r:id="R603c5d02944b4ab7"/>
    <p:sldId xmlns:r="http://schemas.openxmlformats.org/officeDocument/2006/relationships" id="263" r:id="R35163f42d57d459b"/>
  </p:sldIdLst>
  <p:sldSz cx="12192000" cy="6858000"/>
  <p:notesSz cx="6858000" cy="9144000"/>
</p:presentation>
</file>

<file path=ppt/presProps.xml><?xml version="1.0" encoding="utf-8"?>
<p:presentationPr xmlns:p="http://schemas.openxmlformats.org/presentationml/2006/main">
  <p:extLst>
    <p:ext xmlns:p14="http://schemas.microsoft.com/office/powerpoint/2010/main" uri="{E76CE94A-603C-4142-B9EB-6D1370010A27}">
      <p14:discardImageEditData val="0"/>
    </p:ext>
    <p:ext xmlns:p14="http://schemas.microsoft.com/office/powerpoint/2010/main" uri="{D31A062A-798A-4329-ABDD-BBA856620510}">
      <p14:defaultImageDpi val="32767"/>
    </p:ext>
    <p:ext xmlns:p15="http://schemas.microsoft.com/office/powerpoint/2012/main" uri="{FD5EFAAD-0ECE-453E-9831-46B23BE46B34}">
      <p15:chartTrackingRefBased val="1"/>
    </p:ext>
  </p:extLst>
</p:presentationPr>
</file>

<file path=ppt/tableStyles.xml><?xml version="1.0" encoding="utf-8"?>
<a:tblStyleLst xmlns:a="http://schemas.openxmlformats.org/drawingml/2006/main" def="{5C22544A-7EE6-4342-B048-85BDC9FD1C3A}"/>
</file>

<file path=ppt/_rels/presentation.xml.rels>&#65279;<?xml version="1.0" encoding="utf-8"?><Relationships xmlns="http://schemas.openxmlformats.org/package/2006/relationships"><Relationship Type="http://schemas.openxmlformats.org/officeDocument/2006/relationships/theme" Target="/ppt/theme/theme1.xml" Id="Ree6f43dc5ea645e4" /><Relationship Type="http://schemas.openxmlformats.org/officeDocument/2006/relationships/slideMaster" Target="/ppt/slideMasters/slideMaster1.xml" Id="R61d3b97d2ba34abf" /><Relationship Type="http://schemas.openxmlformats.org/officeDocument/2006/relationships/notesMaster" Target="/ppt/notesMasters/notesMaster1.xml" Id="Rfd8d42cb4cd9414d" /><Relationship Type="http://schemas.openxmlformats.org/officeDocument/2006/relationships/presProps" Target="/ppt/presProps.xml" Id="Ra55e9a6a834f4717" /><Relationship Type="http://schemas.openxmlformats.org/officeDocument/2006/relationships/tableStyles" Target="/ppt/tableStyles.xml" Id="R8aa623c7dbf346aa" /><Relationship Type="http://schemas.openxmlformats.org/officeDocument/2006/relationships/slide" Target="/ppt/slides/slide1.xml" Id="Rba58387dbc774ef4" /><Relationship Type="http://schemas.openxmlformats.org/officeDocument/2006/relationships/slide" Target="/ppt/slides/slide2.xml" Id="R880d0414a81f4fd6" /><Relationship Type="http://schemas.openxmlformats.org/officeDocument/2006/relationships/slide" Target="/ppt/slides/slide3.xml" Id="R84faa60fdd0f48d8" /><Relationship Type="http://schemas.openxmlformats.org/officeDocument/2006/relationships/slide" Target="/ppt/slides/slide4.xml" Id="R7ead795bdd1c4feb" /><Relationship Type="http://schemas.openxmlformats.org/officeDocument/2006/relationships/slide" Target="/ppt/slides/slide5.xml" Id="Rf8e51ef085814cd2" /><Relationship Type="http://schemas.openxmlformats.org/officeDocument/2006/relationships/slide" Target="/ppt/slides/slide6.xml" Id="R066e75634bdd4762" /><Relationship Type="http://schemas.openxmlformats.org/officeDocument/2006/relationships/slide" Target="/ppt/slides/slide7.xml" Id="R603c5d02944b4ab7" /><Relationship Type="http://schemas.openxmlformats.org/officeDocument/2006/relationships/slide" Target="/ppt/slides/slide8.xml" Id="R35163f42d57d459b" /></Relationships>
</file>

<file path=ppt/notesMasters/_rels/notesMaster1.xml.rels>&#65279;<?xml version="1.0" encoding="utf-8"?><Relationships xmlns="http://schemas.openxmlformats.org/package/2006/relationships"><Relationship Type="http://schemas.openxmlformats.org/officeDocument/2006/relationships/theme" Target="/ppt/notesMasters/theme/theme3.xml" Id="R734f9b31b5bb4e58" /></Relationships>
</file>

<file path=ppt/notesMasters/notesMaster1.xml><?xml version="1.0" encoding="utf-8"?>
<p:notes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
        <p:nvSpPr>
          <p:cNvPr id="2" name="Header Placeholder"/>
          <p:cNvSpPr/>
          <p:nvPr>
            <p:ph type="hdr" sz="quarter"/>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3" name="Date Placeholder"/>
          <p:cNvSpPr/>
          <p:nvPr>
            <p:ph type="dt" sz="quarter" idx="1"/>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4" name="Slide Image Placeholder"/>
          <p:cNvSpPr/>
          <p:nvPr>
            <p:ph type="sldImg" idx="2"/>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5" name="Notes Placeholder"/>
          <p:cNvSpPr/>
          <p:nvPr>
            <p:ph type="body" sz="quarter" idx="3"/>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6" name="Footer Placeholder"/>
          <p:cNvSpPr/>
          <p:nvPr>
            <p:ph type="ftr" sz="quarter" idx="4"/>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7" name="Slide Number Placeholder"/>
          <p:cNvSpPr/>
          <p:nvPr>
            <p:ph type="sldNum" sz="quarter" idx="5"/>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Tree>
  </p:cSld>
  <p:clrMap bg1="lt1" tx1="dk1" bg2="lt2" tx2="dk2" accent1="accent1" accent2="accent2" accent3="accent3" accent4="accent4" accent5="accent5" accent6="accent6" hlink="hlink" folHlink="folHlink"/>
  <p:notesStyle>
    <a:lvl1pPr xmlns:a="http://schemas.openxmlformats.org/drawingml/2006/main" marL="0" algn="l" defTabSz="914400" rtl="0" eaLnBrk="1" latinLnBrk="0" hangingPunct="1">
      <a:defRPr sz="1200" kern="1200"/>
    </a:lvl1pPr>
  </p:notesStyle>
</p:notesMaster>
</file>

<file path=ppt/notesMasters/theme/theme3.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
      <a:majorFont>
        <a:latin typeface="Aptos"/>
        <a:ea typeface=""/>
        <a:cs typeface=""/>
      </a:majorFont>
      <a:minorFont>
        <a:latin typeface="Aptos"/>
        <a:ea typeface=""/>
        <a:cs typeface=""/>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notesSlides/_rels/notesSlide1.xml.rels>&#65279;<?xml version="1.0" encoding="utf-8"?><Relationships xmlns="http://schemas.openxmlformats.org/package/2006/relationships"><Relationship Type="http://schemas.openxmlformats.org/officeDocument/2006/relationships/slide" Target="/ppt/slides/slide1.xml" Id="R17e0f088a05d4ca2" /><Relationship Type="http://schemas.openxmlformats.org/officeDocument/2006/relationships/notesMaster" Target="/ppt/notesMasters/notesMaster1.xml" Id="Rdc8b6bcd4bb54152" /></Relationships>
</file>

<file path=ppt/notesSlides/_rels/notesSlide2.xml.rels>&#65279;<?xml version="1.0" encoding="utf-8"?><Relationships xmlns="http://schemas.openxmlformats.org/package/2006/relationships"><Relationship Type="http://schemas.openxmlformats.org/officeDocument/2006/relationships/slide" Target="/ppt/slides/slide2.xml" Id="R9df03629a66d4e0f" /><Relationship Type="http://schemas.openxmlformats.org/officeDocument/2006/relationships/notesMaster" Target="/ppt/notesMasters/notesMaster1.xml" Id="Rf39b2091c1f4415e" /></Relationships>
</file>

<file path=ppt/notesSlides/_rels/notesSlide3.xml.rels>&#65279;<?xml version="1.0" encoding="utf-8"?><Relationships xmlns="http://schemas.openxmlformats.org/package/2006/relationships"><Relationship Type="http://schemas.openxmlformats.org/officeDocument/2006/relationships/slide" Target="/ppt/slides/slide3.xml" Id="R3c9229a9d3294d92" /><Relationship Type="http://schemas.openxmlformats.org/officeDocument/2006/relationships/notesMaster" Target="/ppt/notesMasters/notesMaster1.xml" Id="R5d310efa82fc4f1b" /></Relationships>
</file>

<file path=ppt/notesSlides/_rels/notesSlide4.xml.rels>&#65279;<?xml version="1.0" encoding="utf-8"?><Relationships xmlns="http://schemas.openxmlformats.org/package/2006/relationships"><Relationship Type="http://schemas.openxmlformats.org/officeDocument/2006/relationships/slide" Target="/ppt/slides/slide4.xml" Id="Rf23b2ab31f784385" /><Relationship Type="http://schemas.openxmlformats.org/officeDocument/2006/relationships/notesMaster" Target="/ppt/notesMasters/notesMaster1.xml" Id="Raf60fd86c7494958" /></Relationships>
</file>

<file path=ppt/notesSlides/_rels/notesSlide5.xml.rels>&#65279;<?xml version="1.0" encoding="utf-8"?><Relationships xmlns="http://schemas.openxmlformats.org/package/2006/relationships"><Relationship Type="http://schemas.openxmlformats.org/officeDocument/2006/relationships/slide" Target="/ppt/slides/slide5.xml" Id="R4a9b9308c9b4445a" /><Relationship Type="http://schemas.openxmlformats.org/officeDocument/2006/relationships/notesMaster" Target="/ppt/notesMasters/notesMaster1.xml" Id="R6064a0459b794fd3" /></Relationships>
</file>

<file path=ppt/notesSlides/_rels/notesSlide6.xml.rels>&#65279;<?xml version="1.0" encoding="utf-8"?><Relationships xmlns="http://schemas.openxmlformats.org/package/2006/relationships"><Relationship Type="http://schemas.openxmlformats.org/officeDocument/2006/relationships/slide" Target="/ppt/slides/slide6.xml" Id="R8e26b046f7954796" /><Relationship Type="http://schemas.openxmlformats.org/officeDocument/2006/relationships/notesMaster" Target="/ppt/notesMasters/notesMaster1.xml" Id="Rc6395def6c8c462e" /></Relationships>
</file>

<file path=ppt/notesSlides/_rels/notesSlide7.xml.rels>&#65279;<?xml version="1.0" encoding="utf-8"?><Relationships xmlns="http://schemas.openxmlformats.org/package/2006/relationships"><Relationship Type="http://schemas.openxmlformats.org/officeDocument/2006/relationships/slide" Target="/ppt/slides/slide7.xml" Id="R139ace5434274813" /><Relationship Type="http://schemas.openxmlformats.org/officeDocument/2006/relationships/notesMaster" Target="/ppt/notesMasters/notesMaster1.xml" Id="R730027ae5de743f9" /></Relationships>
</file>

<file path=ppt/notesSlides/_rels/notesSlide8.xml.rels>&#65279;<?xml version="1.0" encoding="utf-8"?><Relationships xmlns="http://schemas.openxmlformats.org/package/2006/relationships"><Relationship Type="http://schemas.openxmlformats.org/officeDocument/2006/relationships/slide" Target="/ppt/slides/slide8.xml" Id="Rbe599fa0d8804228" /><Relationship Type="http://schemas.openxmlformats.org/officeDocument/2006/relationships/notesMaster" Target="/ppt/notesMasters/notesMaster1.xml" Id="R1721bc63421c494f" /></Relationships>
</file>

<file path=ppt/notesSlides/notesSlide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Replace bracketed fields with your own title, name and affiliation. Remove or replace the Kuza mark with your own authorised identity if appropriate. This deck contains illustrative data and placeholders, not research results or client evidence.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Replace each field with one specific point. Keep the question or decision concise. Use your own sources; do not present prompts as final claims.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Each stage is a native editable object. Replace stage names, descriptions and arrows if your process differs. Research: state actual design, population, sampling, measures and analysis, including approvals where relevant.</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The native chart uses illustrative counts 12, 18, 24. In PowerPoint use Chart Design &gt; Edit Data to replace the categories and values. Update units, source, sample size and date. Keep a zero baseline for this count comparison. Do not use the sample values as evidence.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Native editable table. Replace all bracketed fields and adjust columns/rows to fit. Research: qualify findings with uncertainty and limitations; do not invent results. Project: describe alternatives fairly.</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State a conclusion only after inserting evidence that supports it. Research: preserve limits and avoid overgeneralisation. Project: connect the proposed action to the decision and trade-offs. This slide is deliberately sparse so the speaker can explain.</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Replace tasks, owners and dates. Keep ownership and dependencies explicit. Add rows only when needed.</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Close with the discussion question or next action you want the audience to consider. Replace contact with your own professional details. This template is an original Kuza Kizazi Kreative layout. You may adapt it for your own presentations; do not resell or redistribute the unmodified starter as a template collection.</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slideLayouts/_rels/slideLayout1.xml.rels>&#65279;<?xml version="1.0" encoding="utf-8"?><Relationships xmlns="http://schemas.openxmlformats.org/package/2006/relationships"><Relationship Type="http://schemas.openxmlformats.org/officeDocument/2006/relationships/slideMaster" Target="/ppt/slideMasters/slideMaster1.xml" Id="R8dbd61cf1c2d4561" /></Relationships>
</file>

<file path=ppt/slideLayouts/_rels/slideLayout2.xml.rels>&#65279;<?xml version="1.0" encoding="utf-8"?><Relationships xmlns="http://schemas.openxmlformats.org/package/2006/relationships"><Relationship Type="http://schemas.openxmlformats.org/officeDocument/2006/relationships/slideMaster" Target="/ppt/slideMasters/slideMaster1.xml" Id="Rf4ed342b07214a9a" /></Relationships>
</file>

<file path=ppt/slideLayouts/_rels/slideLayout3.xml.rels>&#65279;<?xml version="1.0" encoding="utf-8"?><Relationships xmlns="http://schemas.openxmlformats.org/package/2006/relationships"><Relationship Type="http://schemas.openxmlformats.org/officeDocument/2006/relationships/slideMaster" Target="/ppt/slideMasters/slideMaster1.xml" Id="R60929baac57f41de" /></Relationships>
</file>

<file path=ppt/slideLayouts/_rels/slideLayout4.xml.rels>&#65279;<?xml version="1.0" encoding="utf-8"?><Relationships xmlns="http://schemas.openxmlformats.org/package/2006/relationships"><Relationship Type="http://schemas.openxmlformats.org/officeDocument/2006/relationships/slideMaster" Target="/ppt/slideMasters/slideMaster1.xml" Id="Rff3905fa1b2f4f97" /></Relationships>
</file>

<file path=ppt/slideLayouts/_rels/slideLayout5.xml.rels>&#65279;<?xml version="1.0" encoding="utf-8"?><Relationships xmlns="http://schemas.openxmlformats.org/package/2006/relationships"><Relationship Type="http://schemas.openxmlformats.org/officeDocument/2006/relationships/slideMaster" Target="/ppt/slideMasters/slideMaster1.xml" Id="R48397d7d8e554fa2" /></Relationships>
</file>

<file path=ppt/slideLayouts/_rels/slideLayout6.xml.rels>&#65279;<?xml version="1.0" encoding="utf-8"?><Relationships xmlns="http://schemas.openxmlformats.org/package/2006/relationships"><Relationship Type="http://schemas.openxmlformats.org/officeDocument/2006/relationships/slideMaster" Target="/ppt/slideMasters/slideMaster1.xml" Id="R2176cb0787304386" /></Relationships>
</file>

<file path=ppt/slideLayouts/slideLayout1.xml><?xml version="1.0" encoding="utf-8"?>
<p:sldLayout xmlns:p="http://schemas.openxmlformats.org/presentationml/2006/main" type="title">
  <p:cSld name="Title Slide">
    <p:spTree>
      <p:nvGrpSpPr>
        <p:cNvPr id="1" name=""/>
        <p:cNvGrpSpPr/>
        <p:nvPr/>
      </p:nvGrpSpPr>
      <p:grpSpPr>
        <a:xfrm xmlns:a="http://schemas.openxmlformats.org/drawingml/2006/main"/>
      </p:grpSpPr>
      <p:sp>
        <p:nvSpPr>
          <p:cNvPr id="3" name="Title">
            <a:extLst xmlns:a="http://schemas.openxmlformats.org/drawingml/2006/main">
              <a:ext uri="{FF2B5EF4-FFF2-40B4-BE49-F238E27FC236}">
                <a16:creationId xmlns:a16="http://schemas.microsoft.com/office/drawing/2014/main" id="{9B8F2EAF-A83E-4CDE-91BD-0DCEF08DB4F6}"/>
              </a:ext>
            </a:extLst>
          </p:cNvPr>
          <p:cNvSpPr>
            <a:spLocks xmlns:a="http://schemas.openxmlformats.org/drawingml/2006/main" noGrp="1"/>
          </p:cNvSpPr>
          <p:nvPr>
            <p:ph type="title" idx="0"/>
          </p:nvPr>
        </p:nvSpPr>
        <p:spPr>
          <a:xfrm xmlns:a="http://schemas.openxmlformats.org/drawingml/2006/main">
            <a:off x="1219200" y="2590800"/>
            <a:ext cx="9753600" cy="9906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ctr">
            <a:normAutofit/>
          </a:bodyPr>
          <a:lstStyle xmlns:a="http://schemas.openxmlformats.org/drawingml/2006/main">
            <a:defPPr algn="ctr">
              <a:defRPr sz="4800" b="1">
                <a:solidFill>
                  <a:schemeClr val="tx1"/>
                </a:solidFill>
                <a:latin typeface="+mj-lt"/>
                <a:ea typeface="+mj-lt"/>
                <a:cs typeface="+mj-lt"/>
              </a:defRPr>
            </a:defPPr>
            <a:lvl1pPr marL="0" indent="0">
              <a:lnSpc>
                <a:spcPct val="110000"/>
              </a:lnSpc>
              <a:spcBef>
                <a:spcPts val="0"/>
              </a:spcBef>
              <a:spcAft>
                <a:spcPts val="0"/>
              </a:spcAft>
              <a:buNone/>
            </a:lvl1pPr>
            <a:lvl2pPr marL="0" indent="0">
              <a:lnSpc>
                <a:spcPct val="110000"/>
              </a:lnSpc>
              <a:spcBef>
                <a:spcPts val="0"/>
              </a:spcBef>
              <a:spcAft>
                <a:spcPts val="0"/>
              </a:spcAft>
              <a:buNone/>
            </a:lvl2pPr>
            <a:lvl3pPr marL="0" indent="0">
              <a:lnSpc>
                <a:spcPct val="110000"/>
              </a:lnSpc>
              <a:spcBef>
                <a:spcPts val="0"/>
              </a:spcBef>
              <a:spcAft>
                <a:spcPts val="0"/>
              </a:spcAft>
              <a:buNone/>
            </a:lvl3pPr>
            <a:lvl4pPr marL="0" indent="0">
              <a:lnSpc>
                <a:spcPct val="110000"/>
              </a:lnSpc>
              <a:spcBef>
                <a:spcPts val="0"/>
              </a:spcBef>
              <a:spcAft>
                <a:spcPts val="0"/>
              </a:spcAft>
              <a:buNone/>
            </a:lvl4pPr>
            <a:lvl5pPr marL="0" indent="0">
              <a:lnSpc>
                <a:spcPct val="110000"/>
              </a:lnSpc>
              <a:spcBef>
                <a:spcPts val="0"/>
              </a:spcBef>
              <a:spcAft>
                <a:spcPts val="0"/>
              </a:spcAft>
              <a:buNone/>
            </a:lvl5pPr>
            <a:lvl6pPr marL="0" indent="0">
              <a:lnSpc>
                <a:spcPct val="110000"/>
              </a:lnSpc>
              <a:spcBef>
                <a:spcPts val="0"/>
              </a:spcBef>
              <a:spcAft>
                <a:spcPts val="0"/>
              </a:spcAft>
              <a:buNone/>
            </a:lvl6pPr>
            <a:lvl7pPr marL="0" indent="0">
              <a:lnSpc>
                <a:spcPct val="110000"/>
              </a:lnSpc>
              <a:spcBef>
                <a:spcPts val="0"/>
              </a:spcBef>
              <a:spcAft>
                <a:spcPts val="0"/>
              </a:spcAft>
              <a:buNone/>
            </a:lvl7pPr>
            <a:lvl8pPr marL="0" indent="0">
              <a:lnSpc>
                <a:spcPct val="110000"/>
              </a:lnSpc>
              <a:spcBef>
                <a:spcPts val="0"/>
              </a:spcBef>
              <a:spcAft>
                <a:spcPts val="0"/>
              </a:spcAft>
              <a:buNone/>
            </a:lvl8pPr>
            <a:lvl9pPr marL="0" indent="0">
              <a:lnSpc>
                <a:spcPct val="110000"/>
              </a:lnSpc>
              <a:spcBef>
                <a:spcPts val="0"/>
              </a:spcBef>
              <a:spcAft>
                <a:spcPts val="0"/>
              </a:spcAft>
              <a:buNone/>
            </a:lvl9pPr>
          </a:lstStyle>
          <a:p xmlns:a="http://schemas.openxmlformats.org/drawingml/2006/main"/>
        </p:txBody>
      </p:sp>
      <p:sp>
        <p:nvSpPr>
          <p:cNvPr id="2" name="Subtitle">
            <a:extLst xmlns:a="http://schemas.openxmlformats.org/drawingml/2006/main">
              <a:ext uri="{FF2B5EF4-FFF2-40B4-BE49-F238E27FC236}">
                <a16:creationId xmlns:a16="http://schemas.microsoft.com/office/drawing/2014/main" id="{D21AC10B-3A68-464C-82CE-E5724FD2126E}"/>
              </a:ext>
            </a:extLst>
          </p:cNvPr>
          <p:cNvSpPr>
            <a:spLocks xmlns:a="http://schemas.openxmlformats.org/drawingml/2006/main" noGrp="1"/>
          </p:cNvSpPr>
          <p:nvPr>
            <p:ph type="subTitle" idx="1"/>
          </p:nvPr>
        </p:nvSpPr>
        <p:spPr>
          <a:xfrm xmlns:a="http://schemas.openxmlformats.org/drawingml/2006/main">
            <a:off x="1828800" y="3771900"/>
            <a:ext cx="8534400" cy="7620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ctr">
            <a:normAutofit/>
          </a:bodyPr>
          <a:lstStyle xmlns:a="http://schemas.openxmlformats.org/drawingml/2006/main">
            <a:defPPr algn="ctr">
              <a:defRPr sz="2100" b="0">
                <a:solidFill>
                  <a:schemeClr val="tx1"/>
                </a:solidFill>
                <a:latin typeface="+mn-lt"/>
                <a:ea typeface="+mn-lt"/>
                <a:cs typeface="+mn-lt"/>
              </a:defRPr>
            </a:defPPr>
            <a:lvl1pPr marL="0" indent="0">
              <a:lnSpc>
                <a:spcPct val="110000"/>
              </a:lnSpc>
              <a:spcBef>
                <a:spcPts val="0"/>
              </a:spcBef>
              <a:spcAft>
                <a:spcPts val="0"/>
              </a:spcAft>
              <a:buNone/>
            </a:lvl1pPr>
            <a:lvl2pPr marL="0" indent="0">
              <a:lnSpc>
                <a:spcPct val="110000"/>
              </a:lnSpc>
              <a:spcBef>
                <a:spcPts val="0"/>
              </a:spcBef>
              <a:spcAft>
                <a:spcPts val="0"/>
              </a:spcAft>
              <a:buNone/>
            </a:lvl2pPr>
            <a:lvl3pPr marL="0" indent="0">
              <a:lnSpc>
                <a:spcPct val="110000"/>
              </a:lnSpc>
              <a:spcBef>
                <a:spcPts val="0"/>
              </a:spcBef>
              <a:spcAft>
                <a:spcPts val="0"/>
              </a:spcAft>
              <a:buNone/>
            </a:lvl3pPr>
            <a:lvl4pPr marL="0" indent="0">
              <a:lnSpc>
                <a:spcPct val="110000"/>
              </a:lnSpc>
              <a:spcBef>
                <a:spcPts val="0"/>
              </a:spcBef>
              <a:spcAft>
                <a:spcPts val="0"/>
              </a:spcAft>
              <a:buNone/>
            </a:lvl4pPr>
            <a:lvl5pPr marL="0" indent="0">
              <a:lnSpc>
                <a:spcPct val="110000"/>
              </a:lnSpc>
              <a:spcBef>
                <a:spcPts val="0"/>
              </a:spcBef>
              <a:spcAft>
                <a:spcPts val="0"/>
              </a:spcAft>
              <a:buNone/>
            </a:lvl5pPr>
            <a:lvl6pPr marL="0" indent="0">
              <a:lnSpc>
                <a:spcPct val="110000"/>
              </a:lnSpc>
              <a:spcBef>
                <a:spcPts val="0"/>
              </a:spcBef>
              <a:spcAft>
                <a:spcPts val="0"/>
              </a:spcAft>
              <a:buNone/>
            </a:lvl6pPr>
            <a:lvl7pPr marL="0" indent="0">
              <a:lnSpc>
                <a:spcPct val="110000"/>
              </a:lnSpc>
              <a:spcBef>
                <a:spcPts val="0"/>
              </a:spcBef>
              <a:spcAft>
                <a:spcPts val="0"/>
              </a:spcAft>
              <a:buNone/>
            </a:lvl7pPr>
            <a:lvl8pPr marL="0" indent="0">
              <a:lnSpc>
                <a:spcPct val="110000"/>
              </a:lnSpc>
              <a:spcBef>
                <a:spcPts val="0"/>
              </a:spcBef>
              <a:spcAft>
                <a:spcPts val="0"/>
              </a:spcAft>
              <a:buNone/>
            </a:lvl8pPr>
            <a:lvl9pPr marL="0" indent="0">
              <a:lnSpc>
                <a:spcPct val="110000"/>
              </a:lnSpc>
              <a:spcBef>
                <a:spcPts val="0"/>
              </a:spcBef>
              <a:spcAft>
                <a:spcPts val="0"/>
              </a:spcAft>
              <a:buNone/>
            </a:lvl9pPr>
          </a:lstStyle>
          <a:p xmlns:a="http://schemas.openxmlformats.org/drawingml/2006/main"/>
        </p:txBody>
      </p:sp>
    </p:spTree>
  </p:cSld>
</p:sldLayout>
</file>

<file path=ppt/slideLayouts/slideLayout2.xml><?xml version="1.0" encoding="utf-8"?>
<p:sldLayout xmlns:p="http://schemas.openxmlformats.org/presentationml/2006/main">
  <p:cSld name="Section Header">
    <p:spTree>
      <p:nvGrpSpPr>
        <p:cNvPr id="1" name=""/>
        <p:cNvGrpSpPr/>
        <p:nvPr/>
      </p:nvGrpSpPr>
      <p:grpSpPr>
        <a:xfrm xmlns:a="http://schemas.openxmlformats.org/drawingml/2006/main"/>
      </p:grpSpPr>
      <p:sp>
        <p:nvSpPr>
          <p:cNvPr id="2" name="Section title">
            <a:extLst xmlns:a="http://schemas.openxmlformats.org/drawingml/2006/main">
              <a:ext uri="{FF2B5EF4-FFF2-40B4-BE49-F238E27FC236}">
                <a16:creationId xmlns:a16="http://schemas.microsoft.com/office/drawing/2014/main" id="{9C28B80A-FC07-4C71-B2A9-8CFDA3C1159D}"/>
              </a:ext>
            </a:extLst>
          </p:cNvPr>
          <p:cNvSpPr>
            <a:spLocks xmlns:a="http://schemas.openxmlformats.org/drawingml/2006/main" noGrp="1"/>
          </p:cNvSpPr>
          <p:nvPr>
            <p:ph type="title" idx="0"/>
          </p:nvPr>
        </p:nvSpPr>
        <p:spPr>
          <a:xfrm xmlns:a="http://schemas.openxmlformats.org/drawingml/2006/main">
            <a:off x="1219200" y="2857500"/>
            <a:ext cx="9753600" cy="11430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ctr">
            <a:normAutofit/>
          </a:bodyPr>
          <a:lstStyle xmlns:a="http://schemas.openxmlformats.org/drawingml/2006/main">
            <a:defPPr algn="ctr">
              <a:defRPr sz="4200" b="1">
                <a:solidFill>
                  <a:schemeClr val="tx1"/>
                </a:solidFill>
                <a:latin typeface="+mj-lt"/>
                <a:ea typeface="+mj-lt"/>
                <a:cs typeface="+mj-lt"/>
              </a:defRPr>
            </a:defPPr>
            <a:lvl1pPr marL="0" indent="0">
              <a:lnSpc>
                <a:spcPct val="110000"/>
              </a:lnSpc>
              <a:spcBef>
                <a:spcPts val="0"/>
              </a:spcBef>
              <a:spcAft>
                <a:spcPts val="0"/>
              </a:spcAft>
              <a:buNone/>
            </a:lvl1pPr>
            <a:lvl2pPr marL="0" indent="0">
              <a:lnSpc>
                <a:spcPct val="110000"/>
              </a:lnSpc>
              <a:spcBef>
                <a:spcPts val="0"/>
              </a:spcBef>
              <a:spcAft>
                <a:spcPts val="0"/>
              </a:spcAft>
              <a:buNone/>
            </a:lvl2pPr>
            <a:lvl3pPr marL="0" indent="0">
              <a:lnSpc>
                <a:spcPct val="110000"/>
              </a:lnSpc>
              <a:spcBef>
                <a:spcPts val="0"/>
              </a:spcBef>
              <a:spcAft>
                <a:spcPts val="0"/>
              </a:spcAft>
              <a:buNone/>
            </a:lvl3pPr>
            <a:lvl4pPr marL="0" indent="0">
              <a:lnSpc>
                <a:spcPct val="110000"/>
              </a:lnSpc>
              <a:spcBef>
                <a:spcPts val="0"/>
              </a:spcBef>
              <a:spcAft>
                <a:spcPts val="0"/>
              </a:spcAft>
              <a:buNone/>
            </a:lvl4pPr>
            <a:lvl5pPr marL="0" indent="0">
              <a:lnSpc>
                <a:spcPct val="110000"/>
              </a:lnSpc>
              <a:spcBef>
                <a:spcPts val="0"/>
              </a:spcBef>
              <a:spcAft>
                <a:spcPts val="0"/>
              </a:spcAft>
              <a:buNone/>
            </a:lvl5pPr>
            <a:lvl6pPr marL="0" indent="0">
              <a:lnSpc>
                <a:spcPct val="110000"/>
              </a:lnSpc>
              <a:spcBef>
                <a:spcPts val="0"/>
              </a:spcBef>
              <a:spcAft>
                <a:spcPts val="0"/>
              </a:spcAft>
              <a:buNone/>
            </a:lvl6pPr>
            <a:lvl7pPr marL="0" indent="0">
              <a:lnSpc>
                <a:spcPct val="110000"/>
              </a:lnSpc>
              <a:spcBef>
                <a:spcPts val="0"/>
              </a:spcBef>
              <a:spcAft>
                <a:spcPts val="0"/>
              </a:spcAft>
              <a:buNone/>
            </a:lvl7pPr>
            <a:lvl8pPr marL="0" indent="0">
              <a:lnSpc>
                <a:spcPct val="110000"/>
              </a:lnSpc>
              <a:spcBef>
                <a:spcPts val="0"/>
              </a:spcBef>
              <a:spcAft>
                <a:spcPts val="0"/>
              </a:spcAft>
              <a:buNone/>
            </a:lvl8pPr>
            <a:lvl9pPr marL="0" indent="0">
              <a:lnSpc>
                <a:spcPct val="110000"/>
              </a:lnSpc>
              <a:spcBef>
                <a:spcPts val="0"/>
              </a:spcBef>
              <a:spcAft>
                <a:spcPts val="0"/>
              </a:spcAft>
              <a:buNone/>
            </a:lvl9pPr>
          </a:lstStyle>
          <a:p xmlns:a="http://schemas.openxmlformats.org/drawingml/2006/main"/>
        </p:txBody>
      </p:sp>
    </p:spTree>
  </p:cSld>
</p:sldLayout>
</file>

<file path=ppt/slideLayouts/slideLayout3.xml><?xml version="1.0" encoding="utf-8"?>
<p:sldLayout xmlns:p="http://schemas.openxmlformats.org/presentationml/2006/main">
  <p:cSld name="Title and Body">
    <p:spTree>
      <p:nvGrpSpPr>
        <p:cNvPr id="1" name=""/>
        <p:cNvGrpSpPr/>
        <p:nvPr/>
      </p:nvGrpSpPr>
      <p:grpSpPr>
        <a:xfrm xmlns:a="http://schemas.openxmlformats.org/drawingml/2006/main"/>
      </p:grpSpPr>
      <p:sp>
        <p:nvSpPr>
          <p:cNvPr id="3" name="Title">
            <a:extLst xmlns:a="http://schemas.openxmlformats.org/drawingml/2006/main">
              <a:ext uri="{FF2B5EF4-FFF2-40B4-BE49-F238E27FC236}">
                <a16:creationId xmlns:a16="http://schemas.microsoft.com/office/drawing/2014/main" id="{33D184A4-BE0E-45E8-B256-77F600A3130E}"/>
              </a:ext>
            </a:extLst>
          </p:cNvPr>
          <p:cNvSpPr>
            <a:spLocks xmlns:a="http://schemas.openxmlformats.org/drawingml/2006/main" noGrp="1"/>
          </p:cNvSpPr>
          <p:nvPr>
            <p:ph type="title" idx="0"/>
          </p:nvPr>
        </p:nvSpPr>
        <p:spPr>
          <a:xfrm xmlns:a="http://schemas.openxmlformats.org/drawingml/2006/main">
            <a:off x="685800" y="533400"/>
            <a:ext cx="10820400" cy="838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3300" b="1">
                <a:solidFill>
                  <a:schemeClr val="tx1"/>
                </a:solidFill>
                <a:latin typeface="+mj-lt"/>
                <a:ea typeface="+mj-lt"/>
                <a:cs typeface="+mj-lt"/>
              </a:defRPr>
            </a:defPPr>
            <a:lvl1pPr marL="0" indent="0">
              <a:lnSpc>
                <a:spcPct val="110000"/>
              </a:lnSpc>
              <a:spcBef>
                <a:spcPts val="0"/>
              </a:spcBef>
              <a:spcAft>
                <a:spcPts val="0"/>
              </a:spcAft>
              <a:buNone/>
            </a:lvl1pPr>
            <a:lvl2pPr marL="0" indent="0">
              <a:lnSpc>
                <a:spcPct val="110000"/>
              </a:lnSpc>
              <a:spcBef>
                <a:spcPts val="0"/>
              </a:spcBef>
              <a:spcAft>
                <a:spcPts val="0"/>
              </a:spcAft>
              <a:buNone/>
            </a:lvl2pPr>
            <a:lvl3pPr marL="0" indent="0">
              <a:lnSpc>
                <a:spcPct val="110000"/>
              </a:lnSpc>
              <a:spcBef>
                <a:spcPts val="0"/>
              </a:spcBef>
              <a:spcAft>
                <a:spcPts val="0"/>
              </a:spcAft>
              <a:buNone/>
            </a:lvl3pPr>
            <a:lvl4pPr marL="0" indent="0">
              <a:lnSpc>
                <a:spcPct val="110000"/>
              </a:lnSpc>
              <a:spcBef>
                <a:spcPts val="0"/>
              </a:spcBef>
              <a:spcAft>
                <a:spcPts val="0"/>
              </a:spcAft>
              <a:buNone/>
            </a:lvl4pPr>
            <a:lvl5pPr marL="0" indent="0">
              <a:lnSpc>
                <a:spcPct val="110000"/>
              </a:lnSpc>
              <a:spcBef>
                <a:spcPts val="0"/>
              </a:spcBef>
              <a:spcAft>
                <a:spcPts val="0"/>
              </a:spcAft>
              <a:buNone/>
            </a:lvl5pPr>
            <a:lvl6pPr marL="0" indent="0">
              <a:lnSpc>
                <a:spcPct val="110000"/>
              </a:lnSpc>
              <a:spcBef>
                <a:spcPts val="0"/>
              </a:spcBef>
              <a:spcAft>
                <a:spcPts val="0"/>
              </a:spcAft>
              <a:buNone/>
            </a:lvl6pPr>
            <a:lvl7pPr marL="0" indent="0">
              <a:lnSpc>
                <a:spcPct val="110000"/>
              </a:lnSpc>
              <a:spcBef>
                <a:spcPts val="0"/>
              </a:spcBef>
              <a:spcAft>
                <a:spcPts val="0"/>
              </a:spcAft>
              <a:buNone/>
            </a:lvl7pPr>
            <a:lvl8pPr marL="0" indent="0">
              <a:lnSpc>
                <a:spcPct val="110000"/>
              </a:lnSpc>
              <a:spcBef>
                <a:spcPts val="0"/>
              </a:spcBef>
              <a:spcAft>
                <a:spcPts val="0"/>
              </a:spcAft>
              <a:buNone/>
            </a:lvl8pPr>
            <a:lvl9pPr marL="0" indent="0">
              <a:lnSpc>
                <a:spcPct val="110000"/>
              </a:lnSpc>
              <a:spcBef>
                <a:spcPts val="0"/>
              </a:spcBef>
              <a:spcAft>
                <a:spcPts val="0"/>
              </a:spcAft>
              <a:buNone/>
            </a:lvl9pPr>
          </a:lstStyle>
          <a:p xmlns:a="http://schemas.openxmlformats.org/drawingml/2006/main"/>
        </p:txBody>
      </p:sp>
      <p:sp>
        <p:nvSpPr>
          <p:cNvPr id="2" name="Body">
            <a:extLst xmlns:a="http://schemas.openxmlformats.org/drawingml/2006/main">
              <a:ext uri="{FF2B5EF4-FFF2-40B4-BE49-F238E27FC236}">
                <a16:creationId xmlns:a16="http://schemas.microsoft.com/office/drawing/2014/main" id="{97A5571E-BFD7-4B9D-90A9-C034BAFA82AA}"/>
              </a:ext>
            </a:extLst>
          </p:cNvPr>
          <p:cNvSpPr>
            <a:spLocks xmlns:a="http://schemas.openxmlformats.org/drawingml/2006/main" noGrp="1"/>
          </p:cNvSpPr>
          <p:nvPr>
            <p:ph type="body" idx="1"/>
          </p:nvPr>
        </p:nvSpPr>
        <p:spPr>
          <a:xfrm xmlns:a="http://schemas.openxmlformats.org/drawingml/2006/main">
            <a:off x="685800" y="1905000"/>
            <a:ext cx="108204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250" b="0">
                <a:solidFill>
                  <a:schemeClr val="tx1"/>
                </a:solidFill>
                <a:latin typeface="+mn-lt"/>
                <a:ea typeface="+mn-lt"/>
                <a:cs typeface="+mn-lt"/>
              </a:defRPr>
            </a:defPPr>
            <a:lvl1pPr marL="228600" indent="-228600">
              <a:lnSpc>
                <a:spcPct val="110000"/>
              </a:lnSpc>
              <a:spcBef>
                <a:spcPts val="0"/>
              </a:spcBef>
              <a:spcAft>
                <a:spcPts val="1200"/>
              </a:spcAft>
              <a:buChar char="•"/>
            </a:lvl1pPr>
            <a:lvl2pPr marL="533400" indent="-228600">
              <a:lnSpc>
                <a:spcPct val="110000"/>
              </a:lnSpc>
              <a:spcBef>
                <a:spcPts val="0"/>
              </a:spcBef>
              <a:spcAft>
                <a:spcPts val="1200"/>
              </a:spcAft>
              <a:buChar char="•"/>
            </a:lvl2pPr>
            <a:lvl3pPr marL="838200" indent="-228600">
              <a:lnSpc>
                <a:spcPct val="110000"/>
              </a:lnSpc>
              <a:spcBef>
                <a:spcPts val="0"/>
              </a:spcBef>
              <a:spcAft>
                <a:spcPts val="1200"/>
              </a:spcAft>
              <a:buChar char="•"/>
            </a:lvl3pPr>
            <a:lvl4pPr marL="1143000" indent="-228600">
              <a:lnSpc>
                <a:spcPct val="110000"/>
              </a:lnSpc>
              <a:spcBef>
                <a:spcPts val="0"/>
              </a:spcBef>
              <a:spcAft>
                <a:spcPts val="1200"/>
              </a:spcAft>
              <a:buChar char="•"/>
            </a:lvl4pPr>
            <a:lvl5pPr marL="1447800" indent="-228600">
              <a:lnSpc>
                <a:spcPct val="110000"/>
              </a:lnSpc>
              <a:spcBef>
                <a:spcPts val="0"/>
              </a:spcBef>
              <a:spcAft>
                <a:spcPts val="1200"/>
              </a:spcAft>
              <a:buChar char="•"/>
            </a:lvl5pPr>
            <a:lvl6pPr marL="1752600" indent="-228600">
              <a:lnSpc>
                <a:spcPct val="110000"/>
              </a:lnSpc>
              <a:spcBef>
                <a:spcPts val="0"/>
              </a:spcBef>
              <a:spcAft>
                <a:spcPts val="1200"/>
              </a:spcAft>
              <a:buChar char="•"/>
            </a:lvl6pPr>
            <a:lvl7pPr marL="2057400" indent="-228600">
              <a:lnSpc>
                <a:spcPct val="110000"/>
              </a:lnSpc>
              <a:spcBef>
                <a:spcPts val="0"/>
              </a:spcBef>
              <a:spcAft>
                <a:spcPts val="1200"/>
              </a:spcAft>
              <a:buChar char="•"/>
            </a:lvl7pPr>
            <a:lvl8pPr marL="2362200" indent="-228600">
              <a:lnSpc>
                <a:spcPct val="110000"/>
              </a:lnSpc>
              <a:spcBef>
                <a:spcPts val="0"/>
              </a:spcBef>
              <a:spcAft>
                <a:spcPts val="1200"/>
              </a:spcAft>
              <a:buChar char="•"/>
            </a:lvl8pPr>
            <a:lvl9pPr marL="2667000" indent="-228600">
              <a:lnSpc>
                <a:spcPct val="110000"/>
              </a:lnSpc>
              <a:spcBef>
                <a:spcPts val="0"/>
              </a:spcBef>
              <a:spcAft>
                <a:spcPts val="1200"/>
              </a:spcAft>
              <a:buChar char="•"/>
            </a:lvl9pPr>
          </a:lstStyle>
          <a:p xmlns:a="http://schemas.openxmlformats.org/drawingml/2006/main"/>
        </p:txBody>
      </p:sp>
    </p:spTree>
  </p:cSld>
</p:sldLayout>
</file>

<file path=ppt/slideLayouts/slideLayout4.xml><?xml version="1.0" encoding="utf-8"?>
<p:sldLayout xmlns:p="http://schemas.openxmlformats.org/presentationml/2006/main">
  <p:cSld name="Title and Two Column">
    <p:spTree>
      <p:nvGrpSpPr>
        <p:cNvPr id="1" name=""/>
        <p:cNvGrpSpPr/>
        <p:nvPr/>
      </p:nvGrpSpPr>
      <p:grpSpPr>
        <a:xfrm xmlns:a="http://schemas.openxmlformats.org/drawingml/2006/main"/>
      </p:grpSpPr>
      <p:sp>
        <p:nvSpPr>
          <p:cNvPr id="4" name="Title">
            <a:extLst xmlns:a="http://schemas.openxmlformats.org/drawingml/2006/main">
              <a:ext uri="{FF2B5EF4-FFF2-40B4-BE49-F238E27FC236}">
                <a16:creationId xmlns:a16="http://schemas.microsoft.com/office/drawing/2014/main" id="{63CA2AD8-7CA0-47CD-B298-C72ECCA59408}"/>
              </a:ext>
            </a:extLst>
          </p:cNvPr>
          <p:cNvSpPr>
            <a:spLocks xmlns:a="http://schemas.openxmlformats.org/drawingml/2006/main" noGrp="1"/>
          </p:cNvSpPr>
          <p:nvPr>
            <p:ph type="title" idx="0"/>
          </p:nvPr>
        </p:nvSpPr>
        <p:spPr>
          <a:xfrm xmlns:a="http://schemas.openxmlformats.org/drawingml/2006/main">
            <a:off x="685800" y="533400"/>
            <a:ext cx="10820400" cy="838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3300" b="1">
                <a:solidFill>
                  <a:schemeClr val="tx1"/>
                </a:solidFill>
                <a:latin typeface="+mj-lt"/>
                <a:ea typeface="+mj-lt"/>
                <a:cs typeface="+mj-lt"/>
              </a:defRPr>
            </a:defPPr>
            <a:lvl1pPr marL="0" indent="0">
              <a:lnSpc>
                <a:spcPct val="110000"/>
              </a:lnSpc>
              <a:spcBef>
                <a:spcPts val="0"/>
              </a:spcBef>
              <a:spcAft>
                <a:spcPts val="0"/>
              </a:spcAft>
              <a:buNone/>
            </a:lvl1pPr>
            <a:lvl2pPr marL="0" indent="0">
              <a:lnSpc>
                <a:spcPct val="110000"/>
              </a:lnSpc>
              <a:spcBef>
                <a:spcPts val="0"/>
              </a:spcBef>
              <a:spcAft>
                <a:spcPts val="0"/>
              </a:spcAft>
              <a:buNone/>
            </a:lvl2pPr>
            <a:lvl3pPr marL="0" indent="0">
              <a:lnSpc>
                <a:spcPct val="110000"/>
              </a:lnSpc>
              <a:spcBef>
                <a:spcPts val="0"/>
              </a:spcBef>
              <a:spcAft>
                <a:spcPts val="0"/>
              </a:spcAft>
              <a:buNone/>
            </a:lvl3pPr>
            <a:lvl4pPr marL="0" indent="0">
              <a:lnSpc>
                <a:spcPct val="110000"/>
              </a:lnSpc>
              <a:spcBef>
                <a:spcPts val="0"/>
              </a:spcBef>
              <a:spcAft>
                <a:spcPts val="0"/>
              </a:spcAft>
              <a:buNone/>
            </a:lvl4pPr>
            <a:lvl5pPr marL="0" indent="0">
              <a:lnSpc>
                <a:spcPct val="110000"/>
              </a:lnSpc>
              <a:spcBef>
                <a:spcPts val="0"/>
              </a:spcBef>
              <a:spcAft>
                <a:spcPts val="0"/>
              </a:spcAft>
              <a:buNone/>
            </a:lvl5pPr>
            <a:lvl6pPr marL="0" indent="0">
              <a:lnSpc>
                <a:spcPct val="110000"/>
              </a:lnSpc>
              <a:spcBef>
                <a:spcPts val="0"/>
              </a:spcBef>
              <a:spcAft>
                <a:spcPts val="0"/>
              </a:spcAft>
              <a:buNone/>
            </a:lvl6pPr>
            <a:lvl7pPr marL="0" indent="0">
              <a:lnSpc>
                <a:spcPct val="110000"/>
              </a:lnSpc>
              <a:spcBef>
                <a:spcPts val="0"/>
              </a:spcBef>
              <a:spcAft>
                <a:spcPts val="0"/>
              </a:spcAft>
              <a:buNone/>
            </a:lvl7pPr>
            <a:lvl8pPr marL="0" indent="0">
              <a:lnSpc>
                <a:spcPct val="110000"/>
              </a:lnSpc>
              <a:spcBef>
                <a:spcPts val="0"/>
              </a:spcBef>
              <a:spcAft>
                <a:spcPts val="0"/>
              </a:spcAft>
              <a:buNone/>
            </a:lvl8pPr>
            <a:lvl9pPr marL="0" indent="0">
              <a:lnSpc>
                <a:spcPct val="110000"/>
              </a:lnSpc>
              <a:spcBef>
                <a:spcPts val="0"/>
              </a:spcBef>
              <a:spcAft>
                <a:spcPts val="0"/>
              </a:spcAft>
              <a:buNone/>
            </a:lvl9pPr>
          </a:lstStyle>
          <a:p xmlns:a="http://schemas.openxmlformats.org/drawingml/2006/main"/>
        </p:txBody>
      </p:sp>
      <p:sp>
        <p:nvSpPr>
          <p:cNvPr id="2" name="Left column">
            <a:extLst xmlns:a="http://schemas.openxmlformats.org/drawingml/2006/main">
              <a:ext uri="{FF2B5EF4-FFF2-40B4-BE49-F238E27FC236}">
                <a16:creationId xmlns:a16="http://schemas.microsoft.com/office/drawing/2014/main" id="{5C29FCA2-80D7-4AFE-B9ED-4F5D4002A9B9}"/>
              </a:ext>
            </a:extLst>
          </p:cNvPr>
          <p:cNvSpPr>
            <a:spLocks xmlns:a="http://schemas.openxmlformats.org/drawingml/2006/main" noGrp="1"/>
          </p:cNvSpPr>
          <p:nvPr>
            <p:ph type="body" idx="1"/>
          </p:nvPr>
        </p:nvSpPr>
        <p:spPr>
          <a:xfrm xmlns:a="http://schemas.openxmlformats.org/drawingml/2006/main">
            <a:off x="685800" y="1905000"/>
            <a:ext cx="50292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100" b="0">
                <a:solidFill>
                  <a:schemeClr val="tx1"/>
                </a:solidFill>
                <a:latin typeface="+mn-lt"/>
                <a:ea typeface="+mn-lt"/>
                <a:cs typeface="+mn-lt"/>
              </a:defRPr>
            </a:defPPr>
            <a:lvl1pPr marL="228600" indent="-228600">
              <a:lnSpc>
                <a:spcPct val="110000"/>
              </a:lnSpc>
              <a:spcBef>
                <a:spcPts val="0"/>
              </a:spcBef>
              <a:spcAft>
                <a:spcPts val="1200"/>
              </a:spcAft>
              <a:buChar char="•"/>
            </a:lvl1pPr>
            <a:lvl2pPr marL="533400" indent="-228600">
              <a:lnSpc>
                <a:spcPct val="110000"/>
              </a:lnSpc>
              <a:spcBef>
                <a:spcPts val="0"/>
              </a:spcBef>
              <a:spcAft>
                <a:spcPts val="1200"/>
              </a:spcAft>
              <a:buChar char="•"/>
            </a:lvl2pPr>
            <a:lvl3pPr marL="838200" indent="-228600">
              <a:lnSpc>
                <a:spcPct val="110000"/>
              </a:lnSpc>
              <a:spcBef>
                <a:spcPts val="0"/>
              </a:spcBef>
              <a:spcAft>
                <a:spcPts val="1200"/>
              </a:spcAft>
              <a:buChar char="•"/>
            </a:lvl3pPr>
            <a:lvl4pPr marL="1143000" indent="-228600">
              <a:lnSpc>
                <a:spcPct val="110000"/>
              </a:lnSpc>
              <a:spcBef>
                <a:spcPts val="0"/>
              </a:spcBef>
              <a:spcAft>
                <a:spcPts val="1200"/>
              </a:spcAft>
              <a:buChar char="•"/>
            </a:lvl4pPr>
            <a:lvl5pPr marL="1447800" indent="-228600">
              <a:lnSpc>
                <a:spcPct val="110000"/>
              </a:lnSpc>
              <a:spcBef>
                <a:spcPts val="0"/>
              </a:spcBef>
              <a:spcAft>
                <a:spcPts val="1200"/>
              </a:spcAft>
              <a:buChar char="•"/>
            </a:lvl5pPr>
            <a:lvl6pPr marL="1752600" indent="-228600">
              <a:lnSpc>
                <a:spcPct val="110000"/>
              </a:lnSpc>
              <a:spcBef>
                <a:spcPts val="0"/>
              </a:spcBef>
              <a:spcAft>
                <a:spcPts val="1200"/>
              </a:spcAft>
              <a:buChar char="•"/>
            </a:lvl6pPr>
            <a:lvl7pPr marL="2057400" indent="-228600">
              <a:lnSpc>
                <a:spcPct val="110000"/>
              </a:lnSpc>
              <a:spcBef>
                <a:spcPts val="0"/>
              </a:spcBef>
              <a:spcAft>
                <a:spcPts val="1200"/>
              </a:spcAft>
              <a:buChar char="•"/>
            </a:lvl7pPr>
            <a:lvl8pPr marL="2362200" indent="-228600">
              <a:lnSpc>
                <a:spcPct val="110000"/>
              </a:lnSpc>
              <a:spcBef>
                <a:spcPts val="0"/>
              </a:spcBef>
              <a:spcAft>
                <a:spcPts val="1200"/>
              </a:spcAft>
              <a:buChar char="•"/>
            </a:lvl8pPr>
            <a:lvl9pPr marL="2667000" indent="-228600">
              <a:lnSpc>
                <a:spcPct val="110000"/>
              </a:lnSpc>
              <a:spcBef>
                <a:spcPts val="0"/>
              </a:spcBef>
              <a:spcAft>
                <a:spcPts val="1200"/>
              </a:spcAft>
              <a:buChar char="•"/>
            </a:lvl9pPr>
          </a:lstStyle>
          <a:p xmlns:a="http://schemas.openxmlformats.org/drawingml/2006/main"/>
        </p:txBody>
      </p:sp>
      <p:sp>
        <p:nvSpPr>
          <p:cNvPr id="3" name="Right column">
            <a:extLst xmlns:a="http://schemas.openxmlformats.org/drawingml/2006/main">
              <a:ext uri="{FF2B5EF4-FFF2-40B4-BE49-F238E27FC236}">
                <a16:creationId xmlns:a16="http://schemas.microsoft.com/office/drawing/2014/main" id="{319E21C2-4119-488D-AA9D-2644D8C330E3}"/>
              </a:ext>
            </a:extLst>
          </p:cNvPr>
          <p:cNvSpPr>
            <a:spLocks xmlns:a="http://schemas.openxmlformats.org/drawingml/2006/main" noGrp="1"/>
          </p:cNvSpPr>
          <p:nvPr>
            <p:ph type="body" idx="2"/>
          </p:nvPr>
        </p:nvSpPr>
        <p:spPr>
          <a:xfrm xmlns:a="http://schemas.openxmlformats.org/drawingml/2006/main">
            <a:off x="6477000" y="1905000"/>
            <a:ext cx="50292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100" b="0">
                <a:solidFill>
                  <a:schemeClr val="tx1"/>
                </a:solidFill>
                <a:latin typeface="+mn-lt"/>
                <a:ea typeface="+mn-lt"/>
                <a:cs typeface="+mn-lt"/>
              </a:defRPr>
            </a:defPPr>
            <a:lvl1pPr marL="228600" indent="-228600">
              <a:lnSpc>
                <a:spcPct val="110000"/>
              </a:lnSpc>
              <a:spcBef>
                <a:spcPts val="0"/>
              </a:spcBef>
              <a:spcAft>
                <a:spcPts val="1200"/>
              </a:spcAft>
              <a:buChar char="•"/>
            </a:lvl1pPr>
            <a:lvl2pPr marL="533400" indent="-228600">
              <a:lnSpc>
                <a:spcPct val="110000"/>
              </a:lnSpc>
              <a:spcBef>
                <a:spcPts val="0"/>
              </a:spcBef>
              <a:spcAft>
                <a:spcPts val="1200"/>
              </a:spcAft>
              <a:buChar char="•"/>
            </a:lvl2pPr>
            <a:lvl3pPr marL="838200" indent="-228600">
              <a:lnSpc>
                <a:spcPct val="110000"/>
              </a:lnSpc>
              <a:spcBef>
                <a:spcPts val="0"/>
              </a:spcBef>
              <a:spcAft>
                <a:spcPts val="1200"/>
              </a:spcAft>
              <a:buChar char="•"/>
            </a:lvl3pPr>
            <a:lvl4pPr marL="1143000" indent="-228600">
              <a:lnSpc>
                <a:spcPct val="110000"/>
              </a:lnSpc>
              <a:spcBef>
                <a:spcPts val="0"/>
              </a:spcBef>
              <a:spcAft>
                <a:spcPts val="1200"/>
              </a:spcAft>
              <a:buChar char="•"/>
            </a:lvl4pPr>
            <a:lvl5pPr marL="1447800" indent="-228600">
              <a:lnSpc>
                <a:spcPct val="110000"/>
              </a:lnSpc>
              <a:spcBef>
                <a:spcPts val="0"/>
              </a:spcBef>
              <a:spcAft>
                <a:spcPts val="1200"/>
              </a:spcAft>
              <a:buChar char="•"/>
            </a:lvl5pPr>
            <a:lvl6pPr marL="1752600" indent="-228600">
              <a:lnSpc>
                <a:spcPct val="110000"/>
              </a:lnSpc>
              <a:spcBef>
                <a:spcPts val="0"/>
              </a:spcBef>
              <a:spcAft>
                <a:spcPts val="1200"/>
              </a:spcAft>
              <a:buChar char="•"/>
            </a:lvl6pPr>
            <a:lvl7pPr marL="2057400" indent="-228600">
              <a:lnSpc>
                <a:spcPct val="110000"/>
              </a:lnSpc>
              <a:spcBef>
                <a:spcPts val="0"/>
              </a:spcBef>
              <a:spcAft>
                <a:spcPts val="1200"/>
              </a:spcAft>
              <a:buChar char="•"/>
            </a:lvl7pPr>
            <a:lvl8pPr marL="2362200" indent="-228600">
              <a:lnSpc>
                <a:spcPct val="110000"/>
              </a:lnSpc>
              <a:spcBef>
                <a:spcPts val="0"/>
              </a:spcBef>
              <a:spcAft>
                <a:spcPts val="1200"/>
              </a:spcAft>
              <a:buChar char="•"/>
            </a:lvl8pPr>
            <a:lvl9pPr marL="2667000" indent="-228600">
              <a:lnSpc>
                <a:spcPct val="110000"/>
              </a:lnSpc>
              <a:spcBef>
                <a:spcPts val="0"/>
              </a:spcBef>
              <a:spcAft>
                <a:spcPts val="1200"/>
              </a:spcAft>
              <a:buChar char="•"/>
            </a:lvl9pPr>
          </a:lstStyle>
          <a:p xmlns:a="http://schemas.openxmlformats.org/drawingml/2006/main"/>
        </p:txBody>
      </p:sp>
    </p:spTree>
  </p:cSld>
</p:sldLayout>
</file>

<file path=ppt/slideLayouts/slideLayout5.xml><?xml version="1.0" encoding="utf-8"?>
<p:sldLayout xmlns:p="http://schemas.openxmlformats.org/presentationml/2006/main">
  <p:cSld name="Title and One Column">
    <p:spTree>
      <p:nvGrpSpPr>
        <p:cNvPr id="1" name=""/>
        <p:cNvGrpSpPr/>
        <p:nvPr/>
      </p:nvGrpSpPr>
      <p:grpSpPr>
        <a:xfrm xmlns:a="http://schemas.openxmlformats.org/drawingml/2006/main"/>
      </p:grpSpPr>
      <p:sp>
        <p:nvSpPr>
          <p:cNvPr id="3" name="Title">
            <a:extLst xmlns:a="http://schemas.openxmlformats.org/drawingml/2006/main">
              <a:ext uri="{FF2B5EF4-FFF2-40B4-BE49-F238E27FC236}">
                <a16:creationId xmlns:a16="http://schemas.microsoft.com/office/drawing/2014/main" id="{282B6D6B-2E93-4713-83F7-925EF742270A}"/>
              </a:ext>
            </a:extLst>
          </p:cNvPr>
          <p:cNvSpPr>
            <a:spLocks xmlns:a="http://schemas.openxmlformats.org/drawingml/2006/main" noGrp="1"/>
          </p:cNvSpPr>
          <p:nvPr>
            <p:ph type="title" idx="0"/>
          </p:nvPr>
        </p:nvSpPr>
        <p:spPr>
          <a:xfrm xmlns:a="http://schemas.openxmlformats.org/drawingml/2006/main">
            <a:off x="685800" y="533400"/>
            <a:ext cx="10820400" cy="838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3300" b="1">
                <a:solidFill>
                  <a:schemeClr val="tx1"/>
                </a:solidFill>
                <a:latin typeface="+mj-lt"/>
                <a:ea typeface="+mj-lt"/>
                <a:cs typeface="+mj-lt"/>
              </a:defRPr>
            </a:defPPr>
            <a:lvl1pPr marL="0" indent="0">
              <a:lnSpc>
                <a:spcPct val="110000"/>
              </a:lnSpc>
              <a:spcBef>
                <a:spcPts val="0"/>
              </a:spcBef>
              <a:spcAft>
                <a:spcPts val="0"/>
              </a:spcAft>
              <a:buNone/>
            </a:lvl1pPr>
            <a:lvl2pPr marL="0" indent="0">
              <a:lnSpc>
                <a:spcPct val="110000"/>
              </a:lnSpc>
              <a:spcBef>
                <a:spcPts val="0"/>
              </a:spcBef>
              <a:spcAft>
                <a:spcPts val="0"/>
              </a:spcAft>
              <a:buNone/>
            </a:lvl2pPr>
            <a:lvl3pPr marL="0" indent="0">
              <a:lnSpc>
                <a:spcPct val="110000"/>
              </a:lnSpc>
              <a:spcBef>
                <a:spcPts val="0"/>
              </a:spcBef>
              <a:spcAft>
                <a:spcPts val="0"/>
              </a:spcAft>
              <a:buNone/>
            </a:lvl3pPr>
            <a:lvl4pPr marL="0" indent="0">
              <a:lnSpc>
                <a:spcPct val="110000"/>
              </a:lnSpc>
              <a:spcBef>
                <a:spcPts val="0"/>
              </a:spcBef>
              <a:spcAft>
                <a:spcPts val="0"/>
              </a:spcAft>
              <a:buNone/>
            </a:lvl4pPr>
            <a:lvl5pPr marL="0" indent="0">
              <a:lnSpc>
                <a:spcPct val="110000"/>
              </a:lnSpc>
              <a:spcBef>
                <a:spcPts val="0"/>
              </a:spcBef>
              <a:spcAft>
                <a:spcPts val="0"/>
              </a:spcAft>
              <a:buNone/>
            </a:lvl5pPr>
            <a:lvl6pPr marL="0" indent="0">
              <a:lnSpc>
                <a:spcPct val="110000"/>
              </a:lnSpc>
              <a:spcBef>
                <a:spcPts val="0"/>
              </a:spcBef>
              <a:spcAft>
                <a:spcPts val="0"/>
              </a:spcAft>
              <a:buNone/>
            </a:lvl6pPr>
            <a:lvl7pPr marL="0" indent="0">
              <a:lnSpc>
                <a:spcPct val="110000"/>
              </a:lnSpc>
              <a:spcBef>
                <a:spcPts val="0"/>
              </a:spcBef>
              <a:spcAft>
                <a:spcPts val="0"/>
              </a:spcAft>
              <a:buNone/>
            </a:lvl7pPr>
            <a:lvl8pPr marL="0" indent="0">
              <a:lnSpc>
                <a:spcPct val="110000"/>
              </a:lnSpc>
              <a:spcBef>
                <a:spcPts val="0"/>
              </a:spcBef>
              <a:spcAft>
                <a:spcPts val="0"/>
              </a:spcAft>
              <a:buNone/>
            </a:lvl8pPr>
            <a:lvl9pPr marL="0" indent="0">
              <a:lnSpc>
                <a:spcPct val="110000"/>
              </a:lnSpc>
              <a:spcBef>
                <a:spcPts val="0"/>
              </a:spcBef>
              <a:spcAft>
                <a:spcPts val="0"/>
              </a:spcAft>
              <a:buNone/>
            </a:lvl9pPr>
          </a:lstStyle>
          <a:p xmlns:a="http://schemas.openxmlformats.org/drawingml/2006/main"/>
        </p:txBody>
      </p:sp>
      <p:sp>
        <p:nvSpPr>
          <p:cNvPr id="2" name="Left column">
            <a:extLst xmlns:a="http://schemas.openxmlformats.org/drawingml/2006/main">
              <a:ext uri="{FF2B5EF4-FFF2-40B4-BE49-F238E27FC236}">
                <a16:creationId xmlns:a16="http://schemas.microsoft.com/office/drawing/2014/main" id="{23C151EA-ECAD-43BC-968C-F88D2E213096}"/>
              </a:ext>
            </a:extLst>
          </p:cNvPr>
          <p:cNvSpPr>
            <a:spLocks xmlns:a="http://schemas.openxmlformats.org/drawingml/2006/main" noGrp="1"/>
          </p:cNvSpPr>
          <p:nvPr>
            <p:ph type="body" idx="1"/>
          </p:nvPr>
        </p:nvSpPr>
        <p:spPr>
          <a:xfrm xmlns:a="http://schemas.openxmlformats.org/drawingml/2006/main">
            <a:off x="685800" y="1905000"/>
            <a:ext cx="50292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250" b="0">
                <a:solidFill>
                  <a:schemeClr val="tx1"/>
                </a:solidFill>
                <a:latin typeface="+mn-lt"/>
                <a:ea typeface="+mn-lt"/>
                <a:cs typeface="+mn-lt"/>
              </a:defRPr>
            </a:defPPr>
            <a:lvl1pPr marL="228600" indent="-228600">
              <a:lnSpc>
                <a:spcPct val="110000"/>
              </a:lnSpc>
              <a:spcBef>
                <a:spcPts val="0"/>
              </a:spcBef>
              <a:spcAft>
                <a:spcPts val="1200"/>
              </a:spcAft>
              <a:buChar char="•"/>
            </a:lvl1pPr>
            <a:lvl2pPr marL="533400" indent="-228600">
              <a:lnSpc>
                <a:spcPct val="110000"/>
              </a:lnSpc>
              <a:spcBef>
                <a:spcPts val="0"/>
              </a:spcBef>
              <a:spcAft>
                <a:spcPts val="1200"/>
              </a:spcAft>
              <a:buChar char="•"/>
            </a:lvl2pPr>
            <a:lvl3pPr marL="838200" indent="-228600">
              <a:lnSpc>
                <a:spcPct val="110000"/>
              </a:lnSpc>
              <a:spcBef>
                <a:spcPts val="0"/>
              </a:spcBef>
              <a:spcAft>
                <a:spcPts val="1200"/>
              </a:spcAft>
              <a:buChar char="•"/>
            </a:lvl3pPr>
            <a:lvl4pPr marL="1143000" indent="-228600">
              <a:lnSpc>
                <a:spcPct val="110000"/>
              </a:lnSpc>
              <a:spcBef>
                <a:spcPts val="0"/>
              </a:spcBef>
              <a:spcAft>
                <a:spcPts val="1200"/>
              </a:spcAft>
              <a:buChar char="•"/>
            </a:lvl4pPr>
            <a:lvl5pPr marL="1447800" indent="-228600">
              <a:lnSpc>
                <a:spcPct val="110000"/>
              </a:lnSpc>
              <a:spcBef>
                <a:spcPts val="0"/>
              </a:spcBef>
              <a:spcAft>
                <a:spcPts val="1200"/>
              </a:spcAft>
              <a:buChar char="•"/>
            </a:lvl5pPr>
            <a:lvl6pPr marL="1752600" indent="-228600">
              <a:lnSpc>
                <a:spcPct val="110000"/>
              </a:lnSpc>
              <a:spcBef>
                <a:spcPts val="0"/>
              </a:spcBef>
              <a:spcAft>
                <a:spcPts val="1200"/>
              </a:spcAft>
              <a:buChar char="•"/>
            </a:lvl6pPr>
            <a:lvl7pPr marL="2057400" indent="-228600">
              <a:lnSpc>
                <a:spcPct val="110000"/>
              </a:lnSpc>
              <a:spcBef>
                <a:spcPts val="0"/>
              </a:spcBef>
              <a:spcAft>
                <a:spcPts val="1200"/>
              </a:spcAft>
              <a:buChar char="•"/>
            </a:lvl7pPr>
            <a:lvl8pPr marL="2362200" indent="-228600">
              <a:lnSpc>
                <a:spcPct val="110000"/>
              </a:lnSpc>
              <a:spcBef>
                <a:spcPts val="0"/>
              </a:spcBef>
              <a:spcAft>
                <a:spcPts val="1200"/>
              </a:spcAft>
              <a:buChar char="•"/>
            </a:lvl8pPr>
            <a:lvl9pPr marL="2667000" indent="-228600">
              <a:lnSpc>
                <a:spcPct val="110000"/>
              </a:lnSpc>
              <a:spcBef>
                <a:spcPts val="0"/>
              </a:spcBef>
              <a:spcAft>
                <a:spcPts val="1200"/>
              </a:spcAft>
              <a:buChar char="•"/>
            </a:lvl9pPr>
          </a:lstStyle>
          <a:p xmlns:a="http://schemas.openxmlformats.org/drawingml/2006/main"/>
        </p:txBody>
      </p:sp>
    </p:spTree>
  </p:cSld>
</p:sldLayout>
</file>

<file path=ppt/slideLayouts/slideLayout6.xml><?xml version="1.0" encoding="utf-8"?>
<p:sldLayout xmlns:p="http://schemas.openxmlformats.org/presentationml/2006/main" type="blank">
  <p:cSld name="Blank">
    <p:spTree>
      <p:nvGrpSpPr>
        <p:cNvPr id="1" name=""/>
        <p:cNvGrpSpPr/>
        <p:nvPr/>
      </p:nvGrpSpPr>
      <p:grpSpPr>
        <a:xfrm xmlns:a="http://schemas.openxmlformats.org/drawingml/2006/main"/>
      </p:grpSpPr>
    </p:spTree>
  </p:cSld>
</p:sldLayout>
</file>

<file path=ppt/slideMasters/_rels/slideMaster1.xml.rels>&#65279;<?xml version="1.0" encoding="utf-8"?><Relationships xmlns="http://schemas.openxmlformats.org/package/2006/relationships"><Relationship Type="http://schemas.openxmlformats.org/officeDocument/2006/relationships/theme" Target="/ppt/slideMasters/theme/theme2.xml" Id="R399be95fd8394f5f" /><Relationship Type="http://schemas.openxmlformats.org/officeDocument/2006/relationships/slideLayout" Target="/ppt/slideLayouts/slideLayout1.xml" Id="R6ccad45b04d1497f" /><Relationship Type="http://schemas.openxmlformats.org/officeDocument/2006/relationships/slideLayout" Target="/ppt/slideLayouts/slideLayout2.xml" Id="Rd9f3f2bba24f4209" /><Relationship Type="http://schemas.openxmlformats.org/officeDocument/2006/relationships/slideLayout" Target="/ppt/slideLayouts/slideLayout3.xml" Id="R77a74ad7d40e49df" /><Relationship Type="http://schemas.openxmlformats.org/officeDocument/2006/relationships/slideLayout" Target="/ppt/slideLayouts/slideLayout4.xml" Id="Rf9a0122c79814a71" /><Relationship Type="http://schemas.openxmlformats.org/officeDocument/2006/relationships/slideLayout" Target="/ppt/slideLayouts/slideLayout5.xml" Id="Re181ef378f6b436e" /><Relationship Type="http://schemas.openxmlformats.org/officeDocument/2006/relationships/slideLayout" Target="/ppt/slideLayouts/slideLayout6.xml" Id="Rcff54e3750ad4944" /></Relationships>
</file>

<file path=ppt/slideMasters/slideMaster1.xml><?xml version="1.0" encoding="utf-8"?>
<p:sldMaster xmlns:p="http://schemas.openxmlformats.org/presentationml/2006/main">
  <p:cSld name="Master">
    <p:bg>
      <p:bgRef idx="1001">
        <a:schemeClr xmlns:a="http://schemas.openxmlformats.org/drawingml/2006/main" val="bg1"/>
      </p:bgRef>
    </p:bg>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6ccad45b04d1497f"/>
    <p:sldLayoutId xmlns:r="http://schemas.openxmlformats.org/officeDocument/2006/relationships" id="2147483650" r:id="Rd9f3f2bba24f4209"/>
    <p:sldLayoutId xmlns:r="http://schemas.openxmlformats.org/officeDocument/2006/relationships" id="2147483651" r:id="R77a74ad7d40e49df"/>
    <p:sldLayoutId xmlns:r="http://schemas.openxmlformats.org/officeDocument/2006/relationships" id="2147483652" r:id="Rf9a0122c79814a71"/>
    <p:sldLayoutId xmlns:r="http://schemas.openxmlformats.org/officeDocument/2006/relationships" id="2147483653" r:id="Re181ef378f6b436e"/>
    <p:sldLayoutId xmlns:r="http://schemas.openxmlformats.org/officeDocument/2006/relationships" id="2147483654" r:id="Rcff54e3750ad4944"/>
  </p:sldLayoutIdLst>
  <p:txStyles>
    <p:titleStyle>
      <a:lvl1pPr xmlns:a="http://schemas.openxmlformats.org/drawingml/2006/main" algn="l">
        <a:lnSpc>
          <a:spcPct val="90000"/>
        </a:lnSpc>
        <a:spcBef>
          <a:spcPts val="0"/>
        </a:spcBef>
        <a:buNone/>
        <a:defRPr sz="4400">
          <a:solidFill>
            <a:schemeClr val="tx1"/>
          </a:solidFill>
          <a:latin typeface="+mj-lt"/>
          <a:ea typeface="+mj-lt"/>
          <a:cs typeface="+mj-lt"/>
        </a:defRPr>
      </a:lvl1pPr>
    </p:titleStyle>
    <p:bodyStyle>
      <a:lvl1pPr xmlns:a="http://schemas.openxmlformats.org/drawingml/2006/main" marL="228600" indent="-228600" algn="l">
        <a:lnSpc>
          <a:spcPct val="90000"/>
        </a:lnSpc>
        <a:spcBef>
          <a:spcPts val="1000"/>
        </a:spcBef>
        <a:buChar char="•"/>
        <a:defRPr sz="2800">
          <a:solidFill>
            <a:schemeClr val="tx1"/>
          </a:solidFill>
          <a:latin typeface="+mn-lt"/>
          <a:ea typeface="+mn-lt"/>
          <a:cs typeface="+mn-lt"/>
        </a:defRPr>
      </a:lvl1pPr>
      <a:lvl2pPr xmlns:a="http://schemas.openxmlformats.org/drawingml/2006/main" marL="685800" indent="-228600" algn="l">
        <a:lnSpc>
          <a:spcPct val="90000"/>
        </a:lnSpc>
        <a:spcBef>
          <a:spcPts val="500"/>
        </a:spcBef>
        <a:buChar char="•"/>
        <a:defRPr sz="2400">
          <a:solidFill>
            <a:schemeClr val="tx1"/>
          </a:solidFill>
          <a:latin typeface="+mn-lt"/>
          <a:ea typeface="+mn-lt"/>
          <a:cs typeface="+mn-lt"/>
        </a:defRPr>
      </a:lvl2pPr>
      <a:lvl3pPr xmlns:a="http://schemas.openxmlformats.org/drawingml/2006/main" marL="1143000" indent="-228600" algn="l">
        <a:lnSpc>
          <a:spcPct val="90000"/>
        </a:lnSpc>
        <a:spcBef>
          <a:spcPts val="500"/>
        </a:spcBef>
        <a:buChar char="•"/>
        <a:defRPr sz="2000">
          <a:solidFill>
            <a:schemeClr val="tx1"/>
          </a:solidFill>
          <a:latin typeface="+mn-lt"/>
          <a:ea typeface="+mn-lt"/>
          <a:cs typeface="+mn-lt"/>
        </a:defRPr>
      </a:lvl3pPr>
      <a:lvl4pPr xmlns:a="http://schemas.openxmlformats.org/drawingml/2006/main" marL="1600200" indent="-228600" algn="l">
        <a:lnSpc>
          <a:spcPct val="90000"/>
        </a:lnSpc>
        <a:spcBef>
          <a:spcPts val="500"/>
        </a:spcBef>
        <a:buChar char="•"/>
        <a:defRPr sz="1800">
          <a:solidFill>
            <a:schemeClr val="tx1"/>
          </a:solidFill>
          <a:latin typeface="+mn-lt"/>
          <a:ea typeface="+mn-lt"/>
          <a:cs typeface="+mn-lt"/>
        </a:defRPr>
      </a:lvl4pPr>
      <a:lvl5pPr xmlns:a="http://schemas.openxmlformats.org/drawingml/2006/main" marL="2057400" indent="-228600" algn="l">
        <a:lnSpc>
          <a:spcPct val="90000"/>
        </a:lnSpc>
        <a:spcBef>
          <a:spcPts val="500"/>
        </a:spcBef>
        <a:buChar char="•"/>
        <a:defRPr sz="1800">
          <a:solidFill>
            <a:schemeClr val="tx1"/>
          </a:solidFill>
          <a:latin typeface="+mn-lt"/>
          <a:ea typeface="+mn-lt"/>
          <a:cs typeface="+mn-lt"/>
        </a:defRPr>
      </a:lvl5pPr>
      <a:lvl6pPr xmlns:a="http://schemas.openxmlformats.org/drawingml/2006/main" marL="2514600" indent="-228600" algn="l">
        <a:lnSpc>
          <a:spcPct val="90000"/>
        </a:lnSpc>
        <a:spcBef>
          <a:spcPts val="500"/>
        </a:spcBef>
        <a:buChar char="•"/>
        <a:defRPr sz="1800">
          <a:solidFill>
            <a:schemeClr val="tx1"/>
          </a:solidFill>
          <a:latin typeface="+mn-lt"/>
          <a:ea typeface="+mn-lt"/>
          <a:cs typeface="+mn-lt"/>
        </a:defRPr>
      </a:lvl6pPr>
      <a:lvl7pPr xmlns:a="http://schemas.openxmlformats.org/drawingml/2006/main" marL="2971800" indent="-228600" algn="l">
        <a:lnSpc>
          <a:spcPct val="90000"/>
        </a:lnSpc>
        <a:spcBef>
          <a:spcPts val="500"/>
        </a:spcBef>
        <a:buChar char="•"/>
        <a:defRPr sz="1800">
          <a:solidFill>
            <a:schemeClr val="tx1"/>
          </a:solidFill>
          <a:latin typeface="+mn-lt"/>
          <a:ea typeface="+mn-lt"/>
          <a:cs typeface="+mn-lt"/>
        </a:defRPr>
      </a:lvl7pPr>
      <a:lvl8pPr xmlns:a="http://schemas.openxmlformats.org/drawingml/2006/main" marL="3429000" indent="-228600" algn="l">
        <a:lnSpc>
          <a:spcPct val="90000"/>
        </a:lnSpc>
        <a:spcBef>
          <a:spcPts val="500"/>
        </a:spcBef>
        <a:buChar char="•"/>
        <a:defRPr sz="1800">
          <a:solidFill>
            <a:schemeClr val="tx1"/>
          </a:solidFill>
          <a:latin typeface="+mn-lt"/>
          <a:ea typeface="+mn-lt"/>
          <a:cs typeface="+mn-lt"/>
        </a:defRPr>
      </a:lvl8pPr>
      <a:lvl9pPr xmlns:a="http://schemas.openxmlformats.org/drawingml/2006/main" marL="3886200" indent="-228600" algn="l">
        <a:lnSpc>
          <a:spcPct val="90000"/>
        </a:lnSpc>
        <a:spcBef>
          <a:spcPts val="500"/>
        </a:spcBef>
        <a:buChar char="•"/>
        <a:defRPr sz="1800">
          <a:solidFill>
            <a:schemeClr val="tx1"/>
          </a:solidFill>
          <a:latin typeface="+mn-lt"/>
          <a:ea typeface="+mn-lt"/>
          <a:cs typeface="+mn-lt"/>
        </a:defRPr>
      </a:lvl9pPr>
    </p:bodyStyle>
    <p:otherStyle>
      <a:lvl1pPr xmlns:a="http://schemas.openxmlformats.org/drawingml/2006/main" marL="0" algn="l">
        <a:buNone/>
        <a:defRPr sz="1800">
          <a:solidFill>
            <a:schemeClr val="tx1"/>
          </a:solidFill>
          <a:latin typeface="+mn-lt"/>
          <a:ea typeface="+mn-lt"/>
          <a:cs typeface="+mn-lt"/>
        </a:defRPr>
      </a:lvl1pPr>
      <a:lvl2pPr xmlns:a="http://schemas.openxmlformats.org/drawingml/2006/main" marL="457200" algn="l">
        <a:buNone/>
        <a:defRPr sz="1800">
          <a:solidFill>
            <a:schemeClr val="tx1"/>
          </a:solidFill>
          <a:latin typeface="+mn-lt"/>
          <a:ea typeface="+mn-lt"/>
          <a:cs typeface="+mn-lt"/>
        </a:defRPr>
      </a:lvl2pPr>
      <a:lvl3pPr xmlns:a="http://schemas.openxmlformats.org/drawingml/2006/main" marL="914400" algn="l">
        <a:buNone/>
        <a:defRPr sz="1800">
          <a:solidFill>
            <a:schemeClr val="tx1"/>
          </a:solidFill>
          <a:latin typeface="+mn-lt"/>
          <a:ea typeface="+mn-lt"/>
          <a:cs typeface="+mn-lt"/>
        </a:defRPr>
      </a:lvl3pPr>
      <a:lvl4pPr xmlns:a="http://schemas.openxmlformats.org/drawingml/2006/main" marL="1371600" algn="l">
        <a:buNone/>
        <a:defRPr sz="1800">
          <a:solidFill>
            <a:schemeClr val="tx1"/>
          </a:solidFill>
          <a:latin typeface="+mn-lt"/>
          <a:ea typeface="+mn-lt"/>
          <a:cs typeface="+mn-lt"/>
        </a:defRPr>
      </a:lvl4pPr>
      <a:lvl5pPr xmlns:a="http://schemas.openxmlformats.org/drawingml/2006/main" marL="1828800" algn="l">
        <a:buNone/>
        <a:defRPr sz="1800">
          <a:solidFill>
            <a:schemeClr val="tx1"/>
          </a:solidFill>
          <a:latin typeface="+mn-lt"/>
          <a:ea typeface="+mn-lt"/>
          <a:cs typeface="+mn-lt"/>
        </a:defRPr>
      </a:lvl5pPr>
      <a:lvl6pPr xmlns:a="http://schemas.openxmlformats.org/drawingml/2006/main" marL="2286000" algn="l">
        <a:buNone/>
        <a:defRPr sz="1800">
          <a:solidFill>
            <a:schemeClr val="tx1"/>
          </a:solidFill>
          <a:latin typeface="+mn-lt"/>
          <a:ea typeface="+mn-lt"/>
          <a:cs typeface="+mn-lt"/>
        </a:defRPr>
      </a:lvl6pPr>
      <a:lvl7pPr xmlns:a="http://schemas.openxmlformats.org/drawingml/2006/main" marL="2743200" algn="l">
        <a:buNone/>
        <a:defRPr sz="1800">
          <a:solidFill>
            <a:schemeClr val="tx1"/>
          </a:solidFill>
          <a:latin typeface="+mn-lt"/>
          <a:ea typeface="+mn-lt"/>
          <a:cs typeface="+mn-lt"/>
        </a:defRPr>
      </a:lvl7pPr>
      <a:lvl8pPr xmlns:a="http://schemas.openxmlformats.org/drawingml/2006/main" marL="3200400" algn="l">
        <a:buNone/>
        <a:defRPr sz="1800">
          <a:solidFill>
            <a:schemeClr val="tx1"/>
          </a:solidFill>
          <a:latin typeface="+mn-lt"/>
          <a:ea typeface="+mn-lt"/>
          <a:cs typeface="+mn-lt"/>
        </a:defRPr>
      </a:lvl8pPr>
      <a:lvl9pPr xmlns:a="http://schemas.openxmlformats.org/drawingml/2006/main" marL="3657600" algn="l">
        <a:buNone/>
        <a:defRPr sz="1800">
          <a:solidFill>
            <a:schemeClr val="tx1"/>
          </a:solidFill>
          <a:latin typeface="+mn-lt"/>
          <a:ea typeface="+mn-lt"/>
          <a:cs typeface="+mn-lt"/>
        </a:defRPr>
      </a:lvl9pPr>
    </p:otherStyle>
  </p:txStyles>
</p:sldMaster>
</file>

<file path=ppt/slideMasters/theme/theme2.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
      <a:majorFont>
        <a:latin typeface="Aptos"/>
        <a:ea typeface=""/>
        <a:cs typeface=""/>
      </a:majorFont>
      <a:minorFont>
        <a:latin typeface="Aptos"/>
        <a:ea typeface=""/>
        <a:cs typeface=""/>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6.xml" Id="Rb6755115772f4f73" /><Relationship Type="http://schemas.openxmlformats.org/officeDocument/2006/relationships/image" Target="/ppt/media/image.png" Id="R216a6578de934c5c" /><Relationship Type="http://schemas.openxmlformats.org/officeDocument/2006/relationships/notesSlide" Target="/ppt/notesSlides/notesSlide1.xml" Id="R7f62337c30fe4e51" /></Relationships>
</file>

<file path=ppt/slides/_rels/slide2.xml.rels>&#65279;<?xml version="1.0" encoding="utf-8"?><Relationships xmlns="http://schemas.openxmlformats.org/package/2006/relationships"><Relationship Type="http://schemas.openxmlformats.org/officeDocument/2006/relationships/slideLayout" Target="/ppt/slideLayouts/slideLayout6.xml" Id="R3937b3bd69554b41" /><Relationship Type="http://schemas.openxmlformats.org/officeDocument/2006/relationships/image" Target="/ppt/media/image2.png" Id="R3d95f2c073824fab" /><Relationship Type="http://schemas.openxmlformats.org/officeDocument/2006/relationships/notesSlide" Target="/ppt/notesSlides/notesSlide2.xml" Id="R203c093c27cd43f8" /></Relationships>
</file>

<file path=ppt/slides/_rels/slide3.xml.rels>&#65279;<?xml version="1.0" encoding="utf-8"?><Relationships xmlns="http://schemas.openxmlformats.org/package/2006/relationships"><Relationship Type="http://schemas.openxmlformats.org/officeDocument/2006/relationships/slideLayout" Target="/ppt/slideLayouts/slideLayout6.xml" Id="R7d062602c8c547d1" /><Relationship Type="http://schemas.openxmlformats.org/officeDocument/2006/relationships/image" Target="/ppt/media/image3.png" Id="R4ab36c02407541ac" /><Relationship Type="http://schemas.openxmlformats.org/officeDocument/2006/relationships/notesSlide" Target="/ppt/notesSlides/notesSlide3.xml" Id="R814570d15ec54815" /></Relationships>
</file>

<file path=ppt/slides/_rels/slide4.xml.rels>&#65279;<?xml version="1.0" encoding="utf-8"?><Relationships xmlns="http://schemas.openxmlformats.org/package/2006/relationships"><Relationship Type="http://schemas.openxmlformats.org/officeDocument/2006/relationships/slideLayout" Target="/ppt/slideLayouts/slideLayout6.xml" Id="R9a3f2196ac394fd8" /><Relationship Type="http://schemas.openxmlformats.org/officeDocument/2006/relationships/image" Target="/ppt/media/image4.png" Id="R90f68b130205424c" /><Relationship Type="http://schemas.openxmlformats.org/officeDocument/2006/relationships/chart" Target="/ppt/slides/charts/chart1.xml" Id="Rd93803a0290f49e5" /><Relationship Type="http://schemas.openxmlformats.org/officeDocument/2006/relationships/notesSlide" Target="/ppt/notesSlides/notesSlide4.xml" Id="R560b5f15af404c73" /></Relationships>
</file>

<file path=ppt/slides/_rels/slide5.xml.rels>&#65279;<?xml version="1.0" encoding="utf-8"?><Relationships xmlns="http://schemas.openxmlformats.org/package/2006/relationships"><Relationship Type="http://schemas.openxmlformats.org/officeDocument/2006/relationships/slideLayout" Target="/ppt/slideLayouts/slideLayout6.xml" Id="Ref8606c218e94dba" /><Relationship Type="http://schemas.openxmlformats.org/officeDocument/2006/relationships/image" Target="/ppt/media/image5.png" Id="Rc8fb3b2d313f4cd7" /><Relationship Type="http://schemas.openxmlformats.org/officeDocument/2006/relationships/notesSlide" Target="/ppt/notesSlides/notesSlide5.xml" Id="Ra43d7ca2be4c4da5" /></Relationships>
</file>

<file path=ppt/slides/_rels/slide6.xml.rels>&#65279;<?xml version="1.0" encoding="utf-8"?><Relationships xmlns="http://schemas.openxmlformats.org/package/2006/relationships"><Relationship Type="http://schemas.openxmlformats.org/officeDocument/2006/relationships/slideLayout" Target="/ppt/slideLayouts/slideLayout6.xml" Id="Rbfe703a24d99459c" /><Relationship Type="http://schemas.openxmlformats.org/officeDocument/2006/relationships/image" Target="/ppt/media/image6.png" Id="Rc83eee43c3db4ab2" /><Relationship Type="http://schemas.openxmlformats.org/officeDocument/2006/relationships/notesSlide" Target="/ppt/notesSlides/notesSlide6.xml" Id="R256a34dd147545ba" /></Relationships>
</file>

<file path=ppt/slides/_rels/slide7.xml.rels>&#65279;<?xml version="1.0" encoding="utf-8"?><Relationships xmlns="http://schemas.openxmlformats.org/package/2006/relationships"><Relationship Type="http://schemas.openxmlformats.org/officeDocument/2006/relationships/slideLayout" Target="/ppt/slideLayouts/slideLayout6.xml" Id="Rde7cb69152484cfd" /><Relationship Type="http://schemas.openxmlformats.org/officeDocument/2006/relationships/image" Target="/ppt/media/image7.png" Id="R31eb9df4caf4466c" /><Relationship Type="http://schemas.openxmlformats.org/officeDocument/2006/relationships/notesSlide" Target="/ppt/notesSlides/notesSlide7.xml" Id="R1d54e53d471e41ec" /></Relationships>
</file>

<file path=ppt/slides/_rels/slide8.xml.rels>&#65279;<?xml version="1.0" encoding="utf-8"?><Relationships xmlns="http://schemas.openxmlformats.org/package/2006/relationships"><Relationship Type="http://schemas.openxmlformats.org/officeDocument/2006/relationships/slideLayout" Target="/ppt/slideLayouts/slideLayout6.xml" Id="R1177daefe5f14054" /><Relationship Type="http://schemas.openxmlformats.org/officeDocument/2006/relationships/image" Target="/ppt/media/image8.png" Id="R7b83af6ddf92449a" /><Relationship Type="http://schemas.openxmlformats.org/officeDocument/2006/relationships/notesSlide" Target="/ppt/notesSlides/notesSlide8.xml" Id="R13d8b92cea02438a" /></Relationships>
</file>

<file path=ppt/slides/charts/_rels/chart1.xml.rels><Relationships xmlns="http://schemas.openxmlformats.org/package/2006/relationships"><Relationship Id="rIdChartSnapshot1" Type="http://schemas.openxmlformats.org/officeDocument/2006/relationships/package" Target="../../embeddings/chart-data-snapshot-001.xlsx"/></Relationships>
</file>

<file path=ppt/slides/charts/chart1.xml><?xml version="1.0" encoding="utf-8"?>
<c:chartSpace xmlns:c="http://schemas.openxmlformats.org/drawingml/2006/chart" xmlns:r="http://schemas.openxmlformats.org/officeDocument/2006/relationships">
  <c:lang val="en-US"/>
  <c:chart>
    <c:plotArea>
      <c:barChart>
        <c:barDir val="col"/>
        <c:grouping val="clustered"/>
        <c:varyColors val="0"/>
        <c:ser>
          <c:idx val="0"/>
          <c:order val="0"/>
          <c:tx>
            <c:v>Example count</c:v>
          </c:tx>
          <c:spPr>
            <a:solidFill xmlns:a="http://schemas.openxmlformats.org/drawingml/2006/main">
              <a:srgbClr val="08777C"/>
            </a:solidFill>
          </c:spPr>
          <c:invertIfNegative val="0"/>
          <c:cat>
            <c:strRef>
              <c:f>'Chart Data'!$A$2:$A$4</c:f>
              <c:strCache>
                <c:ptCount val="3"/>
                <c:pt idx="0">
                  <c:v>Group A</c:v>
                </c:pt>
                <c:pt idx="1">
                  <c:v>Group B</c:v>
                </c:pt>
                <c:pt idx="2">
                  <c:v>Group C</c:v>
                </c:pt>
              </c:strCache>
            </c:strRef>
          </c:cat>
          <c:val>
            <c:numRef>
              <c:f>'Chart Data'!$B$2:$B$4</c:f>
              <c:numCache>
                <c:formatCode>General</c:formatCode>
                <c:ptCount val="3"/>
                <c:pt idx="0">
                  <c:v>12</c:v>
                </c:pt>
                <c:pt idx="1">
                  <c:v>18</c:v>
                </c:pt>
                <c:pt idx="2">
                  <c:v>24</c:v>
                </c:pt>
              </c:numCache>
            </c:numRef>
          </c:val>
        </c:ser>
        <c:dLbls>
          <c:txPr>
            <a:bodyPr xmlns:a="http://schemas.openxmlformats.org/drawingml/2006/main" anchorCtr="1"/>
            <a:lstStyle xmlns:a="http://schemas.openxmlformats.org/drawingml/2006/main"/>
            <a:p xmlns:a="http://schemas.openxmlformats.org/drawingml/2006/main">
              <a:pPr>
                <a:defRPr sz="1650">
                  <a:solidFill>
                    <a:srgbClr val="172126"/>
                  </a:solidFill>
                  <a:latin typeface="Arial"/>
                  <a:ea typeface="Arial"/>
                  <a:cs typeface="Arial"/>
                </a:defRPr>
              </a:pPr>
            </a:p>
          </c:txPr>
          <c:dLblPos val="outEnd"/>
          <c:showLegendKey val="0"/>
          <c:showVal val="1"/>
          <c:showCatName val="0"/>
          <c:showSerName val="0"/>
          <c:showPercent val="0"/>
          <c:showBubbleSize val="0"/>
          <c:showLeaderLines val="0"/>
        </c:dLbls>
        <c:axId val="48650112"/>
        <c:axId val="48672768"/>
      </c:barChart>
      <c:catAx>
        <c:axId val="48650112"/>
        <c:scaling>
          <c:orientation val="minMax"/>
        </c:scaling>
        <c:delete val="0"/>
        <c:axPos val="b"/>
        <c:numFmt formatCode="General"/>
        <c:majorTickMark val="none"/>
        <c:minorTickMark val="none"/>
        <c:spPr>
          <a:ln xmlns:a="http://schemas.openxmlformats.org/drawingml/2006/main" w="9525">
            <a:solidFill>
              <a:srgbClr val="D4D4D4"/>
            </a:solidFill>
            <a:prstDash val="solid"/>
          </a:ln>
        </c:spPr>
        <c:txPr>
          <a:bodyPr xmlns:a="http://schemas.openxmlformats.org/drawingml/2006/main" anchorCtr="1"/>
          <a:lstStyle xmlns:a="http://schemas.openxmlformats.org/drawingml/2006/main"/>
          <a:p xmlns:a="http://schemas.openxmlformats.org/drawingml/2006/main">
            <a:pPr>
              <a:defRPr sz="1650">
                <a:solidFill>
                  <a:srgbClr val="172126"/>
                </a:solidFill>
                <a:latin typeface="Arial"/>
                <a:ea typeface="Arial"/>
                <a:cs typeface="Arial"/>
              </a:defRPr>
            </a:pPr>
          </a:p>
        </c:txPr>
        <c:crossAx val="48672768"/>
      </c:catAx>
      <c:valAx>
        <c:axId val="48672768"/>
        <c:scaling>
          <c:orientation val="minMax"/>
        </c:scaling>
        <c:delete val="0"/>
        <c:axPos val="l"/>
        <c:majorGridlines>
          <c:spPr>
            <a:ln xmlns:a="http://schemas.openxmlformats.org/drawingml/2006/main" w="9525">
              <a:solidFill>
                <a:srgbClr val="DCE2E6"/>
              </a:solidFill>
            </a:ln>
          </c:spPr>
        </c:majorGridlines>
        <c:numFmt formatCode="General"/>
        <c:majorTickMark val="none"/>
        <c:minorTickMark val="none"/>
        <c:spPr>
          <a:ln xmlns:a="http://schemas.openxmlformats.org/drawingml/2006/main" w="9525">
            <a:solidFill>
              <a:srgbClr val="D4D4D4"/>
            </a:solidFill>
            <a:prstDash val="solid"/>
          </a:ln>
        </c:spPr>
        <c:txPr>
          <a:bodyPr xmlns:a="http://schemas.openxmlformats.org/drawingml/2006/main" anchorCtr="1"/>
          <a:lstStyle xmlns:a="http://schemas.openxmlformats.org/drawingml/2006/main"/>
          <a:p xmlns:a="http://schemas.openxmlformats.org/drawingml/2006/main">
            <a:pPr>
              <a:defRPr sz="1500">
                <a:solidFill>
                  <a:srgbClr val="52616B"/>
                </a:solidFill>
                <a:latin typeface="Arial"/>
                <a:ea typeface="Arial"/>
                <a:cs typeface="Arial"/>
              </a:defRPr>
            </a:pPr>
          </a:p>
        </c:txPr>
        <c:crossAx val="48650112"/>
        <c:crossBetween val="between"/>
      </c:valAx>
      <c:spPr>
        <a:noFill xmlns:a="http://schemas.openxmlformats.org/drawingml/2006/main"/>
      </c:spPr>
    </c:plotArea>
    <c:plotVisOnly val="1"/>
  </c:chart>
  <c:spPr>
    <a:noFill xmlns:a="http://schemas.openxmlformats.org/drawingml/2006/main"/>
  </c:spPr>
  <c:externalData r:id="rIdChartSnapshot1">
    <c:autoUpdate val="0"/>
  </c:externalData>
</c:chartSpace>
</file>

<file path=ppt/slides/slide1.xml><?xml version="1.0" encoding="utf-8"?>
<p:sld xmlns:p="http://schemas.openxmlformats.org/presentationml/2006/main">
  <p:cSld>
    <p:bg>
      <p:bgPr>
        <a:solidFill xmlns:a="http://schemas.openxmlformats.org/drawingml/2006/main">
          <a:srgbClr val="F7F8FA"/>
        </a:solidFill>
      </p:bgPr>
    </p:bg>
    <p:spTree>
      <p:nvGrpSpPr>
        <p:cNvPr id="1" name=""/>
        <p:cNvGrpSpPr/>
        <p:nvPr/>
      </p:nvGrpSpPr>
      <p:grpSpPr>
        <a:xfrm xmlns:a="http://schemas.openxmlformats.org/drawingml/2006/main"/>
      </p:grpSpPr>
      <p:sp>
        <p:nvSpPr>
          <p:cNvPr id="7" name="">
            <a:extLst xmlns:a="http://schemas.openxmlformats.org/drawingml/2006/main">
              <a:ext uri="{FF2B5EF4-FFF2-40B4-BE49-F238E27FC236}">
                <a16:creationId xmlns:a16="http://schemas.microsoft.com/office/drawing/2014/main" id="{395C7E5B-7CAB-46DF-A5B0-8DB0CBDCEADF}"/>
              </a:ext>
            </a:extLst>
          </p:cNvPr>
          <p:cNvSpPr>
            <a:spLocks xmlns:a="http://schemas.openxmlformats.org/drawingml/2006/main" noGrp="1"/>
          </p:cNvSpPr>
          <p:nvPr/>
        </p:nvSpPr>
        <p:spPr>
          <a:xfrm xmlns:a="http://schemas.openxmlformats.org/drawingml/2006/main">
            <a:off x="685800" y="6172200"/>
            <a:ext cx="47625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1350" b="0">
                <a:solidFill>
                  <a:srgbClr val="52616B"/>
                </a:solidFill>
                <a:latin typeface="Arial"/>
                <a:ea typeface="Arial"/>
                <a:cs typeface="Arial"/>
              </a:defRPr>
            </a:defPPr>
          </a:lstStyle>
          <a:p xmlns:a="http://schemas.openxmlformats.org/drawingml/2006/main">
            <a:pPr>
              <a:defRPr sz="1350" b="0">
                <a:solidFill>
                  <a:srgbClr val="52616B"/>
                </a:solidFill>
                <a:latin typeface="Arial"/>
                <a:ea typeface="Arial"/>
                <a:cs typeface="Arial"/>
              </a:defRPr>
            </a:pPr>
            <a:r>
              <a:rPr sz="1350" b="0">
                <a:solidFill>
                  <a:srgbClr val="52616B"/>
                </a:solidFill>
                <a:latin typeface="Arial"/>
                <a:ea typeface="Arial"/>
                <a:cs typeface="Arial"/>
              </a:rPr>
              <a:t>01</a:t>
            </a:r>
          </a:p>
        </p:txBody>
      </p:sp>
      <p:pic>
        <p:nvPicPr>
          <p:cNvPr id="2" name="">
            <a:extLst xmlns:a="http://schemas.openxmlformats.org/drawingml/2006/main">
              <a:ext uri="{FF2B5EF4-FFF2-40B4-BE49-F238E27FC236}">
                <a16:creationId xmlns:a16="http://schemas.microsoft.com/office/drawing/2014/main" id="{2479C057-062D-41A8-88F0-B5B9713D0EC1}"/>
              </a:ext>
            </a:extLst>
          </p:cNvPr>
          <p:cNvPicPr>
            <a:picLocks xmlns:a="http://schemas.openxmlformats.org/drawingml/2006/main" noChangeAspect="1"/>
          </p:cNvPicPr>
          <p:nvPr/>
        </p:nvPicPr>
        <p:blipFill>
          <a:blip xmlns:r="http://schemas.openxmlformats.org/officeDocument/2006/relationships" xmlns:a="http://schemas.openxmlformats.org/drawingml/2006/main" r:embed="R216a6578de934c5c"/>
          <a:stretch xmlns:a="http://schemas.openxmlformats.org/drawingml/2006/main"/>
        </p:blipFill>
        <p:spPr>
          <a:xfrm xmlns:a="http://schemas.openxmlformats.org/drawingml/2006/main">
            <a:off x="11191875" y="5967603"/>
            <a:ext cx="342900" cy="466344"/>
          </a:xfrm>
          <a:prstGeom xmlns:a="http://schemas.openxmlformats.org/drawingml/2006/main" prst="rect">
            <a:avLst/>
          </a:prstGeom>
        </p:spPr>
      </p:pic>
      <p:sp>
        <p:nvSpPr>
          <p:cNvPr id="3" name="">
            <a:extLst xmlns:a="http://schemas.openxmlformats.org/drawingml/2006/main">
              <a:ext uri="{FF2B5EF4-FFF2-40B4-BE49-F238E27FC236}">
                <a16:creationId xmlns:a16="http://schemas.microsoft.com/office/drawing/2014/main" id="{7E9DE0E5-760A-47BE-B858-874237D459C8}"/>
              </a:ext>
            </a:extLst>
          </p:cNvPr>
          <p:cNvSpPr>
            <a:spLocks xmlns:a="http://schemas.openxmlformats.org/drawingml/2006/main" noGrp="1"/>
          </p:cNvSpPr>
          <p:nvPr/>
        </p:nvSpPr>
        <p:spPr>
          <a:xfrm xmlns:a="http://schemas.openxmlformats.org/drawingml/2006/main">
            <a:off x="685800" y="742950"/>
            <a:ext cx="9525000" cy="381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1500" b="1">
                <a:solidFill>
                  <a:srgbClr val="08777C"/>
                </a:solidFill>
                <a:latin typeface="Arial"/>
                <a:ea typeface="Arial"/>
                <a:cs typeface="Arial"/>
              </a:defRPr>
            </a:defPPr>
          </a:lstStyle>
          <a:p xmlns:a="http://schemas.openxmlformats.org/drawingml/2006/main">
            <a:pPr>
              <a:defRPr sz="1500" b="1">
                <a:solidFill>
                  <a:srgbClr val="08777C"/>
                </a:solidFill>
                <a:latin typeface="Arial"/>
                <a:ea typeface="Arial"/>
                <a:cs typeface="Arial"/>
              </a:defRPr>
            </a:pPr>
            <a:r>
              <a:rPr sz="1500" b="1">
                <a:solidFill>
                  <a:srgbClr val="08777C"/>
                </a:solidFill>
                <a:latin typeface="Arial"/>
                <a:ea typeface="Arial"/>
                <a:cs typeface="Arial"/>
              </a:rPr>
              <a:t>PROJECT BRIEFING</a:t>
            </a:r>
          </a:p>
        </p:txBody>
      </p:sp>
      <p:sp>
        <p:nvSpPr>
          <p:cNvPr id="4" name="">
            <a:extLst xmlns:a="http://schemas.openxmlformats.org/drawingml/2006/main">
              <a:ext uri="{FF2B5EF4-FFF2-40B4-BE49-F238E27FC236}">
                <a16:creationId xmlns:a16="http://schemas.microsoft.com/office/drawing/2014/main" id="{C1A0C9FD-4C6E-4105-93E0-59601C406423}"/>
              </a:ext>
            </a:extLst>
          </p:cNvPr>
          <p:cNvSpPr>
            <a:spLocks xmlns:a="http://schemas.openxmlformats.org/drawingml/2006/main" noGrp="1"/>
          </p:cNvSpPr>
          <p:nvPr/>
        </p:nvSpPr>
        <p:spPr>
          <a:xfrm xmlns:a="http://schemas.openxmlformats.org/drawingml/2006/main">
            <a:off x="685800" y="2143125"/>
            <a:ext cx="10001250" cy="15716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5400" b="1">
                <a:solidFill>
                  <a:srgbClr val="172126"/>
                </a:solidFill>
                <a:latin typeface="Arial"/>
                <a:ea typeface="Arial"/>
                <a:cs typeface="Arial"/>
              </a:defRPr>
            </a:defPPr>
          </a:lstStyle>
          <a:p xmlns:a="http://schemas.openxmlformats.org/drawingml/2006/main">
            <a:pPr>
              <a:defRPr sz="5400" b="1">
                <a:solidFill>
                  <a:srgbClr val="172126"/>
                </a:solidFill>
                <a:latin typeface="Arial"/>
                <a:ea typeface="Arial"/>
                <a:cs typeface="Arial"/>
              </a:defRPr>
            </a:pPr>
            <a:r>
              <a:rPr sz="5400" b="1">
                <a:solidFill>
                  <a:srgbClr val="172126"/>
                </a:solidFill>
                <a:latin typeface="Arial"/>
                <a:ea typeface="Arial"/>
                <a:cs typeface="Arial"/>
              </a:rPr>
              <a:t>[Your project title]</a:t>
            </a:r>
          </a:p>
        </p:txBody>
      </p:sp>
      <p:sp>
        <p:nvSpPr>
          <p:cNvPr id="5" name="">
            <a:extLst xmlns:a="http://schemas.openxmlformats.org/drawingml/2006/main">
              <a:ext uri="{FF2B5EF4-FFF2-40B4-BE49-F238E27FC236}">
                <a16:creationId xmlns:a16="http://schemas.microsoft.com/office/drawing/2014/main" id="{7347915F-5776-4C08-B452-243AEBFFFAB0}"/>
              </a:ext>
            </a:extLst>
          </p:cNvPr>
          <p:cNvSpPr>
            <a:spLocks xmlns:a="http://schemas.openxmlformats.org/drawingml/2006/main" noGrp="1"/>
          </p:cNvSpPr>
          <p:nvPr/>
        </p:nvSpPr>
        <p:spPr>
          <a:xfrm xmlns:a="http://schemas.openxmlformats.org/drawingml/2006/main">
            <a:off x="685800" y="4095750"/>
            <a:ext cx="9525000" cy="666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2250" b="0">
                <a:solidFill>
                  <a:srgbClr val="52616B"/>
                </a:solidFill>
                <a:latin typeface="Arial"/>
                <a:ea typeface="Arial"/>
                <a:cs typeface="Arial"/>
              </a:defRPr>
            </a:defPPr>
          </a:lstStyle>
          <a:p xmlns:a="http://schemas.openxmlformats.org/drawingml/2006/main">
            <a:pPr>
              <a:defRPr sz="2250" b="0">
                <a:solidFill>
                  <a:srgbClr val="52616B"/>
                </a:solidFill>
                <a:latin typeface="Arial"/>
                <a:ea typeface="Arial"/>
                <a:cs typeface="Arial"/>
              </a:defRPr>
            </a:pPr>
            <a:r>
              <a:rPr sz="2250" b="0">
                <a:solidFill>
                  <a:srgbClr val="52616B"/>
                </a:solidFill>
                <a:latin typeface="Arial"/>
                <a:ea typeface="Arial"/>
                <a:cs typeface="Arial"/>
              </a:rPr>
              <a:t>[One sentence explaining the purpose]</a:t>
            </a:r>
          </a:p>
        </p:txBody>
      </p:sp>
      <p:sp>
        <p:nvSpPr>
          <p:cNvPr id="6" name="">
            <a:extLst xmlns:a="http://schemas.openxmlformats.org/drawingml/2006/main">
              <a:ext uri="{FF2B5EF4-FFF2-40B4-BE49-F238E27FC236}">
                <a16:creationId xmlns:a16="http://schemas.microsoft.com/office/drawing/2014/main" id="{36796B5E-9F5E-486D-9C2F-15802266E50D}"/>
              </a:ext>
            </a:extLst>
          </p:cNvPr>
          <p:cNvSpPr>
            <a:spLocks xmlns:a="http://schemas.openxmlformats.org/drawingml/2006/main" noGrp="1"/>
          </p:cNvSpPr>
          <p:nvPr/>
        </p:nvSpPr>
        <p:spPr>
          <a:xfrm xmlns:a="http://schemas.openxmlformats.org/drawingml/2006/main">
            <a:off x="685800" y="5238750"/>
            <a:ext cx="9525000" cy="5238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1875" b="0">
                <a:solidFill>
                  <a:srgbClr val="52616B"/>
                </a:solidFill>
                <a:latin typeface="Arial"/>
                <a:ea typeface="Arial"/>
                <a:cs typeface="Arial"/>
              </a:defRPr>
            </a:defPPr>
          </a:lstStyle>
          <a:p xmlns:a="http://schemas.openxmlformats.org/drawingml/2006/main">
            <a:pPr>
              <a:defRPr sz="1875" b="0">
                <a:solidFill>
                  <a:srgbClr val="52616B"/>
                </a:solidFill>
                <a:latin typeface="Arial"/>
                <a:ea typeface="Arial"/>
                <a:cs typeface="Arial"/>
              </a:defRPr>
            </a:pPr>
            <a:r>
              <a:rPr sz="1875" b="0">
                <a:solidFill>
                  <a:srgbClr val="52616B"/>
                </a:solidFill>
                <a:latin typeface="Arial"/>
                <a:ea typeface="Arial"/>
                <a:cs typeface="Arial"/>
              </a:rPr>
              <a:t>[Name / organisation]     [Date]</a:t>
            </a:r>
          </a:p>
        </p:txBody>
      </p:sp>
    </p:spTree>
    <p:extLst>
      <p:ext uri="{BB962C8B-B14F-4D97-AF65-F5344CB8AC3E}">
        <p14:creationId xmlns:p14="http://schemas.microsoft.com/office/powerpoint/2010/main" val="548241758"/>
      </p:ext>
    </p:extLst>
  </p:cSld>
</p:sld>
</file>

<file path=ppt/slides/slide2.xml><?xml version="1.0" encoding="utf-8"?>
<p:sld xmlns:p="http://schemas.openxmlformats.org/presentationml/2006/main">
  <p:cSld>
    <p:bg>
      <p:bgPr>
        <a:solidFill xmlns:a="http://schemas.openxmlformats.org/drawingml/2006/main">
          <a:srgbClr val="F7F8FA"/>
        </a:solidFill>
      </p:bgPr>
    </p:bg>
    <p:spTree>
      <p:nvGrpSpPr>
        <p:cNvPr id="1" name=""/>
        <p:cNvGrpSpPr/>
        <p:nvPr/>
      </p:nvGrpSpPr>
      <p:grpSpPr>
        <a:xfrm xmlns:a="http://schemas.openxmlformats.org/drawingml/2006/main"/>
      </p:grpSpPr>
      <p:sp>
        <p:nvSpPr>
          <p:cNvPr id="6" name="">
            <a:extLst xmlns:a="http://schemas.openxmlformats.org/drawingml/2006/main">
              <a:ext uri="{FF2B5EF4-FFF2-40B4-BE49-F238E27FC236}">
                <a16:creationId xmlns:a16="http://schemas.microsoft.com/office/drawing/2014/main" id="{01FB1D89-D0EB-406B-97BC-2B8F89A573EC}"/>
              </a:ext>
            </a:extLst>
          </p:cNvPr>
          <p:cNvSpPr>
            <a:spLocks xmlns:a="http://schemas.openxmlformats.org/drawingml/2006/main" noGrp="1"/>
          </p:cNvSpPr>
          <p:nvPr/>
        </p:nvSpPr>
        <p:spPr>
          <a:xfrm xmlns:a="http://schemas.openxmlformats.org/drawingml/2006/main">
            <a:off x="685800" y="590550"/>
            <a:ext cx="10820400" cy="952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3900" b="1">
                <a:solidFill>
                  <a:srgbClr val="172126"/>
                </a:solidFill>
                <a:latin typeface="Arial"/>
                <a:ea typeface="Arial"/>
                <a:cs typeface="Arial"/>
              </a:defRPr>
            </a:defPPr>
          </a:lstStyle>
          <a:p xmlns:a="http://schemas.openxmlformats.org/drawingml/2006/main">
            <a:pPr>
              <a:defRPr sz="3900" b="1">
                <a:solidFill>
                  <a:srgbClr val="172126"/>
                </a:solidFill>
                <a:latin typeface="Arial"/>
                <a:ea typeface="Arial"/>
                <a:cs typeface="Arial"/>
              </a:defRPr>
            </a:pPr>
            <a:r>
              <a:rPr sz="3900" b="1">
                <a:solidFill>
                  <a:srgbClr val="172126"/>
                </a:solidFill>
                <a:latin typeface="Arial"/>
                <a:ea typeface="Arial"/>
                <a:cs typeface="Arial"/>
              </a:rPr>
              <a:t>The decision we need</a:t>
            </a:r>
          </a:p>
        </p:txBody>
      </p:sp>
      <p:sp>
        <p:nvSpPr>
          <p:cNvPr id="2" name="">
            <a:extLst xmlns:a="http://schemas.openxmlformats.org/drawingml/2006/main">
              <a:ext uri="{FF2B5EF4-FFF2-40B4-BE49-F238E27FC236}">
                <a16:creationId xmlns:a16="http://schemas.microsoft.com/office/drawing/2014/main" id="{EB2A630F-F6CB-42B7-AA96-41F8190B1F59}"/>
              </a:ext>
            </a:extLst>
          </p:cNvPr>
          <p:cNvSpPr>
            <a:spLocks xmlns:a="http://schemas.openxmlformats.org/drawingml/2006/main" noGrp="1"/>
          </p:cNvSpPr>
          <p:nvPr/>
        </p:nvSpPr>
        <p:spPr>
          <a:xfrm xmlns:a="http://schemas.openxmlformats.org/drawingml/2006/main">
            <a:off x="685800" y="6172200"/>
            <a:ext cx="47625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1350" b="0">
                <a:solidFill>
                  <a:srgbClr val="52616B"/>
                </a:solidFill>
                <a:latin typeface="Arial"/>
                <a:ea typeface="Arial"/>
                <a:cs typeface="Arial"/>
              </a:defRPr>
            </a:defPPr>
          </a:lstStyle>
          <a:p xmlns:a="http://schemas.openxmlformats.org/drawingml/2006/main">
            <a:pPr>
              <a:defRPr sz="1350" b="0">
                <a:solidFill>
                  <a:srgbClr val="52616B"/>
                </a:solidFill>
                <a:latin typeface="Arial"/>
                <a:ea typeface="Arial"/>
                <a:cs typeface="Arial"/>
              </a:defRPr>
            </a:pPr>
            <a:r>
              <a:rPr sz="1350" b="0">
                <a:solidFill>
                  <a:srgbClr val="52616B"/>
                </a:solidFill>
                <a:latin typeface="Arial"/>
                <a:ea typeface="Arial"/>
                <a:cs typeface="Arial"/>
              </a:rPr>
              <a:t>02</a:t>
            </a:r>
          </a:p>
        </p:txBody>
      </p:sp>
      <p:pic>
        <p:nvPicPr>
          <p:cNvPr id="3" name="">
            <a:extLst xmlns:a="http://schemas.openxmlformats.org/drawingml/2006/main">
              <a:ext uri="{FF2B5EF4-FFF2-40B4-BE49-F238E27FC236}">
                <a16:creationId xmlns:a16="http://schemas.microsoft.com/office/drawing/2014/main" id="{85AA5741-B75B-498D-86FF-453130D1D7D9}"/>
              </a:ext>
            </a:extLst>
          </p:cNvPr>
          <p:cNvPicPr>
            <a:picLocks xmlns:a="http://schemas.openxmlformats.org/drawingml/2006/main" noChangeAspect="1"/>
          </p:cNvPicPr>
          <p:nvPr/>
        </p:nvPicPr>
        <p:blipFill>
          <a:blip xmlns:r="http://schemas.openxmlformats.org/officeDocument/2006/relationships" xmlns:a="http://schemas.openxmlformats.org/drawingml/2006/main" r:embed="R3d95f2c073824fab"/>
          <a:stretch xmlns:a="http://schemas.openxmlformats.org/drawingml/2006/main"/>
        </p:blipFill>
        <p:spPr>
          <a:xfrm xmlns:a="http://schemas.openxmlformats.org/drawingml/2006/main">
            <a:off x="11191875" y="5967603"/>
            <a:ext cx="342900" cy="466344"/>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A9B257AF-CEE5-4ED9-830D-EC57150AD4E5}"/>
              </a:ext>
            </a:extLst>
          </p:cNvPr>
          <p:cNvSpPr>
            <a:spLocks xmlns:a="http://schemas.openxmlformats.org/drawingml/2006/main" noGrp="1"/>
          </p:cNvSpPr>
          <p:nvPr/>
        </p:nvSpPr>
        <p:spPr>
          <a:xfrm xmlns:a="http://schemas.openxmlformats.org/drawingml/2006/main">
            <a:off x="685800" y="2095500"/>
            <a:ext cx="10191750" cy="1238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3450" b="1">
                <a:solidFill>
                  <a:srgbClr val="08777C"/>
                </a:solidFill>
                <a:latin typeface="Arial"/>
                <a:ea typeface="Arial"/>
                <a:cs typeface="Arial"/>
              </a:defRPr>
            </a:defPPr>
          </a:lstStyle>
          <a:p xmlns:a="http://schemas.openxmlformats.org/drawingml/2006/main">
            <a:pPr>
              <a:defRPr sz="3450" b="1">
                <a:solidFill>
                  <a:srgbClr val="08777C"/>
                </a:solidFill>
                <a:latin typeface="Arial"/>
                <a:ea typeface="Arial"/>
                <a:cs typeface="Arial"/>
              </a:defRPr>
            </a:pPr>
            <a:r>
              <a:rPr sz="3450" b="1">
                <a:solidFill>
                  <a:srgbClr val="08777C"/>
                </a:solidFill>
                <a:latin typeface="Arial"/>
                <a:ea typeface="Arial"/>
                <a:cs typeface="Arial"/>
              </a:rPr>
              <a:t>[What decision should the audience make?]</a:t>
            </a:r>
          </a:p>
        </p:txBody>
      </p:sp>
      <p:sp>
        <p:nvSpPr>
          <p:cNvPr id="5" name="">
            <a:extLst xmlns:a="http://schemas.openxmlformats.org/drawingml/2006/main">
              <a:ext uri="{FF2B5EF4-FFF2-40B4-BE49-F238E27FC236}">
                <a16:creationId xmlns:a16="http://schemas.microsoft.com/office/drawing/2014/main" id="{C4818B32-7EF6-49F2-8244-26329B19621A}"/>
              </a:ext>
            </a:extLst>
          </p:cNvPr>
          <p:cNvSpPr>
            <a:spLocks xmlns:a="http://schemas.openxmlformats.org/drawingml/2006/main" noGrp="1"/>
          </p:cNvSpPr>
          <p:nvPr/>
        </p:nvSpPr>
        <p:spPr>
          <a:xfrm xmlns:a="http://schemas.openxmlformats.org/drawingml/2006/main">
            <a:off x="685800" y="3762375"/>
            <a:ext cx="10096500" cy="1905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2250" b="0">
                <a:solidFill>
                  <a:srgbClr val="52616B"/>
                </a:solidFill>
                <a:latin typeface="Arial"/>
                <a:ea typeface="Arial"/>
                <a:cs typeface="Arial"/>
              </a:defRPr>
            </a:defPPr>
          </a:lstStyle>
          <a:p xmlns:a="http://schemas.openxmlformats.org/drawingml/2006/main">
            <a:pPr>
              <a:defRPr sz="2250" b="0">
                <a:solidFill>
                  <a:srgbClr val="52616B"/>
                </a:solidFill>
                <a:latin typeface="Arial"/>
                <a:ea typeface="Arial"/>
                <a:cs typeface="Arial"/>
              </a:defRPr>
            </a:pPr>
            <a:r>
              <a:rPr sz="2250" b="0">
                <a:solidFill>
                  <a:srgbClr val="52616B"/>
                </a:solidFill>
                <a:latin typeface="Arial"/>
                <a:ea typeface="Arial"/>
                <a:cs typeface="Arial"/>
              </a:rPr>
              <a:t>[Why it matters now]</a:t>
            </a:r>
          </a:p>
          <a:p xmlns:a="http://schemas.openxmlformats.org/drawingml/2006/main">
            <a:r>
              <a:t/>
            </a:r>
          </a:p>
          <a:p xmlns:a="http://schemas.openxmlformats.org/drawingml/2006/main">
            <a:pPr>
              <a:defRPr sz="2250" b="0">
                <a:solidFill>
                  <a:srgbClr val="52616B"/>
                </a:solidFill>
                <a:latin typeface="Arial"/>
                <a:ea typeface="Arial"/>
                <a:cs typeface="Arial"/>
              </a:defRPr>
            </a:pPr>
            <a:r>
              <a:rPr sz="2250" b="0">
                <a:solidFill>
                  <a:srgbClr val="52616B"/>
                </a:solidFill>
                <a:latin typeface="Arial"/>
                <a:ea typeface="Arial"/>
                <a:cs typeface="Arial"/>
              </a:rPr>
              <a:t>[What changes if we act]</a:t>
            </a:r>
          </a:p>
        </p:txBody>
      </p:sp>
    </p:spTree>
    <p:extLst>
      <p:ext uri="{BB962C8B-B14F-4D97-AF65-F5344CB8AC3E}">
        <p14:creationId xmlns:p14="http://schemas.microsoft.com/office/powerpoint/2010/main" val="187924838"/>
      </p:ext>
    </p:extLst>
  </p:cSld>
</p:sld>
</file>

<file path=ppt/slides/slide3.xml><?xml version="1.0" encoding="utf-8"?>
<p:sld xmlns:p="http://schemas.openxmlformats.org/presentationml/2006/main">
  <p:cSld>
    <p:bg>
      <p:bgPr>
        <a:solidFill xmlns:a="http://schemas.openxmlformats.org/drawingml/2006/main">
          <a:srgbClr val="F7F8FA"/>
        </a:solidFill>
      </p:bgPr>
    </p:bg>
    <p:spTree>
      <p:nvGrpSpPr>
        <p:cNvPr id="1" name=""/>
        <p:cNvGrpSpPr/>
        <p:nvPr/>
      </p:nvGrpSpPr>
      <p:grpSpPr>
        <a:xfrm xmlns:a="http://schemas.openxmlformats.org/drawingml/2006/main"/>
      </p:grpSpPr>
      <p:sp>
        <p:nvSpPr>
          <p:cNvPr id="15" name="">
            <a:extLst xmlns:a="http://schemas.openxmlformats.org/drawingml/2006/main">
              <a:ext uri="{FF2B5EF4-FFF2-40B4-BE49-F238E27FC236}">
                <a16:creationId xmlns:a16="http://schemas.microsoft.com/office/drawing/2014/main" id="{94DDEC33-4BFD-4930-B619-6B51018B63B8}"/>
              </a:ext>
            </a:extLst>
          </p:cNvPr>
          <p:cNvSpPr>
            <a:spLocks xmlns:a="http://schemas.openxmlformats.org/drawingml/2006/main" noGrp="1"/>
          </p:cNvSpPr>
          <p:nvPr/>
        </p:nvSpPr>
        <p:spPr>
          <a:xfrm xmlns:a="http://schemas.openxmlformats.org/drawingml/2006/main">
            <a:off x="685800" y="590550"/>
            <a:ext cx="10820400" cy="952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3900" b="1">
                <a:solidFill>
                  <a:srgbClr val="172126"/>
                </a:solidFill>
                <a:latin typeface="Arial"/>
                <a:ea typeface="Arial"/>
                <a:cs typeface="Arial"/>
              </a:defRPr>
            </a:defPPr>
          </a:lstStyle>
          <a:p xmlns:a="http://schemas.openxmlformats.org/drawingml/2006/main">
            <a:pPr>
              <a:defRPr sz="3900" b="1">
                <a:solidFill>
                  <a:srgbClr val="172126"/>
                </a:solidFill>
                <a:latin typeface="Arial"/>
                <a:ea typeface="Arial"/>
                <a:cs typeface="Arial"/>
              </a:defRPr>
            </a:pPr>
            <a:r>
              <a:rPr sz="3900" b="1">
                <a:solidFill>
                  <a:srgbClr val="172126"/>
                </a:solidFill>
                <a:latin typeface="Arial"/>
                <a:ea typeface="Arial"/>
                <a:cs typeface="Arial"/>
              </a:rPr>
              <a:t>The delivery plan</a:t>
            </a:r>
          </a:p>
        </p:txBody>
      </p:sp>
      <p:sp>
        <p:nvSpPr>
          <p:cNvPr id="2" name="">
            <a:extLst xmlns:a="http://schemas.openxmlformats.org/drawingml/2006/main">
              <a:ext uri="{FF2B5EF4-FFF2-40B4-BE49-F238E27FC236}">
                <a16:creationId xmlns:a16="http://schemas.microsoft.com/office/drawing/2014/main" id="{1055F2EC-8554-4475-88D7-3DE27973A4EA}"/>
              </a:ext>
            </a:extLst>
          </p:cNvPr>
          <p:cNvSpPr>
            <a:spLocks xmlns:a="http://schemas.openxmlformats.org/drawingml/2006/main" noGrp="1"/>
          </p:cNvSpPr>
          <p:nvPr/>
        </p:nvSpPr>
        <p:spPr>
          <a:xfrm xmlns:a="http://schemas.openxmlformats.org/drawingml/2006/main">
            <a:off x="685800" y="6172200"/>
            <a:ext cx="47625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1350" b="0">
                <a:solidFill>
                  <a:srgbClr val="52616B"/>
                </a:solidFill>
                <a:latin typeface="Arial"/>
                <a:ea typeface="Arial"/>
                <a:cs typeface="Arial"/>
              </a:defRPr>
            </a:defPPr>
          </a:lstStyle>
          <a:p xmlns:a="http://schemas.openxmlformats.org/drawingml/2006/main">
            <a:pPr>
              <a:defRPr sz="1350" b="0">
                <a:solidFill>
                  <a:srgbClr val="52616B"/>
                </a:solidFill>
                <a:latin typeface="Arial"/>
                <a:ea typeface="Arial"/>
                <a:cs typeface="Arial"/>
              </a:defRPr>
            </a:pPr>
            <a:r>
              <a:rPr sz="1350" b="0">
                <a:solidFill>
                  <a:srgbClr val="52616B"/>
                </a:solidFill>
                <a:latin typeface="Arial"/>
                <a:ea typeface="Arial"/>
                <a:cs typeface="Arial"/>
              </a:rPr>
              <a:t>03</a:t>
            </a:r>
          </a:p>
        </p:txBody>
      </p:sp>
      <p:pic>
        <p:nvPicPr>
          <p:cNvPr id="3" name="">
            <a:extLst xmlns:a="http://schemas.openxmlformats.org/drawingml/2006/main">
              <a:ext uri="{FF2B5EF4-FFF2-40B4-BE49-F238E27FC236}">
                <a16:creationId xmlns:a16="http://schemas.microsoft.com/office/drawing/2014/main" id="{8C9F82FA-2548-4BE4-B8A5-9A8622B3D861}"/>
              </a:ext>
            </a:extLst>
          </p:cNvPr>
          <p:cNvPicPr>
            <a:picLocks xmlns:a="http://schemas.openxmlformats.org/drawingml/2006/main" noChangeAspect="1"/>
          </p:cNvPicPr>
          <p:nvPr/>
        </p:nvPicPr>
        <p:blipFill>
          <a:blip xmlns:r="http://schemas.openxmlformats.org/officeDocument/2006/relationships" xmlns:a="http://schemas.openxmlformats.org/drawingml/2006/main" r:embed="R4ab36c02407541ac"/>
          <a:stretch xmlns:a="http://schemas.openxmlformats.org/drawingml/2006/main"/>
        </p:blipFill>
        <p:spPr>
          <a:xfrm xmlns:a="http://schemas.openxmlformats.org/drawingml/2006/main">
            <a:off x="11191875" y="5967603"/>
            <a:ext cx="342900" cy="466344"/>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AA76110F-31C2-4552-B95C-54CFA72F57B1}"/>
              </a:ext>
            </a:extLst>
          </p:cNvPr>
          <p:cNvSpPr>
            <a:spLocks xmlns:a="http://schemas.openxmlformats.org/drawingml/2006/main" noGrp="1"/>
          </p:cNvSpPr>
          <p:nvPr/>
        </p:nvSpPr>
        <p:spPr>
          <a:xfrm xmlns:a="http://schemas.openxmlformats.org/drawingml/2006/main">
            <a:off x="685800" y="2076450"/>
            <a:ext cx="2857500" cy="571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3300" b="1">
                <a:solidFill>
                  <a:srgbClr val="08777C"/>
                </a:solidFill>
                <a:latin typeface="Arial"/>
                <a:ea typeface="Arial"/>
                <a:cs typeface="Arial"/>
              </a:defRPr>
            </a:defPPr>
          </a:lstStyle>
          <a:p xmlns:a="http://schemas.openxmlformats.org/drawingml/2006/main">
            <a:pPr>
              <a:defRPr sz="3300" b="1">
                <a:solidFill>
                  <a:srgbClr val="08777C"/>
                </a:solidFill>
                <a:latin typeface="Arial"/>
                <a:ea typeface="Arial"/>
                <a:cs typeface="Arial"/>
              </a:defRPr>
            </a:pPr>
            <a:r>
              <a:rPr sz="3300" b="1">
                <a:solidFill>
                  <a:srgbClr val="08777C"/>
                </a:solidFill>
                <a:latin typeface="Arial"/>
                <a:ea typeface="Arial"/>
                <a:cs typeface="Arial"/>
              </a:rPr>
              <a:t>1</a:t>
            </a:r>
          </a:p>
        </p:txBody>
      </p:sp>
      <p:sp>
        <p:nvSpPr>
          <p:cNvPr id="5" name="">
            <a:extLst xmlns:a="http://schemas.openxmlformats.org/drawingml/2006/main">
              <a:ext uri="{FF2B5EF4-FFF2-40B4-BE49-F238E27FC236}">
                <a16:creationId xmlns:a16="http://schemas.microsoft.com/office/drawing/2014/main" id="{AAB4D936-3B13-4CDC-99BE-C4710A1A792A}"/>
              </a:ext>
            </a:extLst>
          </p:cNvPr>
          <p:cNvSpPr>
            <a:spLocks xmlns:a="http://schemas.openxmlformats.org/drawingml/2006/main" noGrp="1"/>
          </p:cNvSpPr>
          <p:nvPr/>
        </p:nvSpPr>
        <p:spPr>
          <a:xfrm xmlns:a="http://schemas.openxmlformats.org/drawingml/2006/main">
            <a:off x="685800" y="2876550"/>
            <a:ext cx="2952750" cy="666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2850" b="1">
                <a:solidFill>
                  <a:srgbClr val="172126"/>
                </a:solidFill>
                <a:latin typeface="Arial"/>
                <a:ea typeface="Arial"/>
                <a:cs typeface="Arial"/>
              </a:defRPr>
            </a:defPPr>
          </a:lstStyle>
          <a:p xmlns:a="http://schemas.openxmlformats.org/drawingml/2006/main">
            <a:pPr>
              <a:defRPr sz="2850" b="1">
                <a:solidFill>
                  <a:srgbClr val="172126"/>
                </a:solidFill>
                <a:latin typeface="Arial"/>
                <a:ea typeface="Arial"/>
                <a:cs typeface="Arial"/>
              </a:defRPr>
            </a:pPr>
            <a:r>
              <a:rPr sz="2850" b="1">
                <a:solidFill>
                  <a:srgbClr val="172126"/>
                </a:solidFill>
                <a:latin typeface="Arial"/>
                <a:ea typeface="Arial"/>
                <a:cs typeface="Arial"/>
              </a:rPr>
              <a:t>Define</a:t>
            </a:r>
          </a:p>
        </p:txBody>
      </p:sp>
      <p:sp>
        <p:nvSpPr>
          <p:cNvPr id="6" name="">
            <a:extLst xmlns:a="http://schemas.openxmlformats.org/drawingml/2006/main">
              <a:ext uri="{FF2B5EF4-FFF2-40B4-BE49-F238E27FC236}">
                <a16:creationId xmlns:a16="http://schemas.microsoft.com/office/drawing/2014/main" id="{24604DE2-6500-4922-B979-0B7D8F437A6A}"/>
              </a:ext>
            </a:extLst>
          </p:cNvPr>
          <p:cNvSpPr>
            <a:spLocks xmlns:a="http://schemas.openxmlformats.org/drawingml/2006/main" noGrp="1"/>
          </p:cNvSpPr>
          <p:nvPr/>
        </p:nvSpPr>
        <p:spPr>
          <a:xfrm xmlns:a="http://schemas.openxmlformats.org/drawingml/2006/main">
            <a:off x="685800" y="3829050"/>
            <a:ext cx="2857500" cy="11906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2100" b="0">
                <a:solidFill>
                  <a:srgbClr val="52616B"/>
                </a:solidFill>
                <a:latin typeface="Arial"/>
                <a:ea typeface="Arial"/>
                <a:cs typeface="Arial"/>
              </a:defRPr>
            </a:defPPr>
          </a:lstStyle>
          <a:p xmlns:a="http://schemas.openxmlformats.org/drawingml/2006/main">
            <a:pPr>
              <a:defRPr sz="2100" b="0">
                <a:solidFill>
                  <a:srgbClr val="52616B"/>
                </a:solidFill>
                <a:latin typeface="Arial"/>
                <a:ea typeface="Arial"/>
                <a:cs typeface="Arial"/>
              </a:defRPr>
            </a:pPr>
            <a:r>
              <a:rPr sz="2100" b="0">
                <a:solidFill>
                  <a:srgbClr val="52616B"/>
                </a:solidFill>
                <a:latin typeface="Arial"/>
                <a:ea typeface="Arial"/>
                <a:cs typeface="Arial"/>
              </a:rPr>
              <a:t>[Inputs / owner]</a:t>
            </a:r>
          </a:p>
        </p:txBody>
      </p:sp>
      <p:sp>
        <p:nvSpPr>
          <p:cNvPr id="7" name="">
            <a:extLst xmlns:a="http://schemas.openxmlformats.org/drawingml/2006/main">
              <a:ext uri="{FF2B5EF4-FFF2-40B4-BE49-F238E27FC236}">
                <a16:creationId xmlns:a16="http://schemas.microsoft.com/office/drawing/2014/main" id="{14043F4B-D74F-4BEF-A3BE-117E5BBACEAC}"/>
              </a:ext>
            </a:extLst>
          </p:cNvPr>
          <p:cNvSpPr>
            <a:spLocks xmlns:a="http://schemas.openxmlformats.org/drawingml/2006/main" noGrp="1"/>
          </p:cNvSpPr>
          <p:nvPr/>
        </p:nvSpPr>
        <p:spPr>
          <a:xfrm xmlns:a="http://schemas.openxmlformats.org/drawingml/2006/main">
            <a:off x="3667125" y="2962275"/>
            <a:ext cx="619125" cy="714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3150" b="0">
                <a:solidFill>
                  <a:srgbClr val="08777C"/>
                </a:solidFill>
                <a:latin typeface="Arial"/>
                <a:ea typeface="Arial"/>
                <a:cs typeface="Arial"/>
              </a:defRPr>
            </a:defPPr>
          </a:lstStyle>
          <a:p xmlns:a="http://schemas.openxmlformats.org/drawingml/2006/main">
            <a:pPr>
              <a:defRPr sz="3150" b="0">
                <a:solidFill>
                  <a:srgbClr val="08777C"/>
                </a:solidFill>
                <a:latin typeface="Arial"/>
                <a:ea typeface="Arial"/>
                <a:cs typeface="Arial"/>
              </a:defRPr>
            </a:pPr>
            <a:r>
              <a:rPr sz="3150" b="0">
                <a:solidFill>
                  <a:srgbClr val="08777C"/>
                </a:solidFill>
                <a:latin typeface="Arial"/>
                <a:ea typeface="Arial"/>
                <a:cs typeface="Arial"/>
              </a:rPr>
              <a:t>→</a:t>
            </a:r>
          </a:p>
        </p:txBody>
      </p:sp>
      <p:sp>
        <p:nvSpPr>
          <p:cNvPr id="8" name="">
            <a:extLst xmlns:a="http://schemas.openxmlformats.org/drawingml/2006/main">
              <a:ext uri="{FF2B5EF4-FFF2-40B4-BE49-F238E27FC236}">
                <a16:creationId xmlns:a16="http://schemas.microsoft.com/office/drawing/2014/main" id="{A1D4F9B0-581A-45DE-B372-DC9FE8FCE180}"/>
              </a:ext>
            </a:extLst>
          </p:cNvPr>
          <p:cNvSpPr>
            <a:spLocks xmlns:a="http://schemas.openxmlformats.org/drawingml/2006/main" noGrp="1"/>
          </p:cNvSpPr>
          <p:nvPr/>
        </p:nvSpPr>
        <p:spPr>
          <a:xfrm xmlns:a="http://schemas.openxmlformats.org/drawingml/2006/main">
            <a:off x="4400550" y="2076450"/>
            <a:ext cx="2857500" cy="571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3300" b="1">
                <a:solidFill>
                  <a:srgbClr val="08777C"/>
                </a:solidFill>
                <a:latin typeface="Arial"/>
                <a:ea typeface="Arial"/>
                <a:cs typeface="Arial"/>
              </a:defRPr>
            </a:defPPr>
          </a:lstStyle>
          <a:p xmlns:a="http://schemas.openxmlformats.org/drawingml/2006/main">
            <a:pPr>
              <a:defRPr sz="3300" b="1">
                <a:solidFill>
                  <a:srgbClr val="08777C"/>
                </a:solidFill>
                <a:latin typeface="Arial"/>
                <a:ea typeface="Arial"/>
                <a:cs typeface="Arial"/>
              </a:defRPr>
            </a:pPr>
            <a:r>
              <a:rPr sz="3300" b="1">
                <a:solidFill>
                  <a:srgbClr val="08777C"/>
                </a:solidFill>
                <a:latin typeface="Arial"/>
                <a:ea typeface="Arial"/>
                <a:cs typeface="Arial"/>
              </a:rPr>
              <a:t>2</a:t>
            </a:r>
          </a:p>
        </p:txBody>
      </p:sp>
      <p:sp>
        <p:nvSpPr>
          <p:cNvPr id="9" name="">
            <a:extLst xmlns:a="http://schemas.openxmlformats.org/drawingml/2006/main">
              <a:ext uri="{FF2B5EF4-FFF2-40B4-BE49-F238E27FC236}">
                <a16:creationId xmlns:a16="http://schemas.microsoft.com/office/drawing/2014/main" id="{4DC801E7-C254-466C-9E8E-C65B253DB37C}"/>
              </a:ext>
            </a:extLst>
          </p:cNvPr>
          <p:cNvSpPr>
            <a:spLocks xmlns:a="http://schemas.openxmlformats.org/drawingml/2006/main" noGrp="1"/>
          </p:cNvSpPr>
          <p:nvPr/>
        </p:nvSpPr>
        <p:spPr>
          <a:xfrm xmlns:a="http://schemas.openxmlformats.org/drawingml/2006/main">
            <a:off x="4400550" y="2876550"/>
            <a:ext cx="2952750" cy="666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2850" b="1">
                <a:solidFill>
                  <a:srgbClr val="172126"/>
                </a:solidFill>
                <a:latin typeface="Arial"/>
                <a:ea typeface="Arial"/>
                <a:cs typeface="Arial"/>
              </a:defRPr>
            </a:defPPr>
          </a:lstStyle>
          <a:p xmlns:a="http://schemas.openxmlformats.org/drawingml/2006/main">
            <a:pPr>
              <a:defRPr sz="2850" b="1">
                <a:solidFill>
                  <a:srgbClr val="172126"/>
                </a:solidFill>
                <a:latin typeface="Arial"/>
                <a:ea typeface="Arial"/>
                <a:cs typeface="Arial"/>
              </a:defRPr>
            </a:pPr>
            <a:r>
              <a:rPr sz="2850" b="1">
                <a:solidFill>
                  <a:srgbClr val="172126"/>
                </a:solidFill>
                <a:latin typeface="Arial"/>
                <a:ea typeface="Arial"/>
                <a:cs typeface="Arial"/>
              </a:rPr>
              <a:t>Build</a:t>
            </a:r>
          </a:p>
        </p:txBody>
      </p:sp>
      <p:sp>
        <p:nvSpPr>
          <p:cNvPr id="10" name="">
            <a:extLst xmlns:a="http://schemas.openxmlformats.org/drawingml/2006/main">
              <a:ext uri="{FF2B5EF4-FFF2-40B4-BE49-F238E27FC236}">
                <a16:creationId xmlns:a16="http://schemas.microsoft.com/office/drawing/2014/main" id="{56254CC6-D2AB-4B25-A67F-C2161728FDB1}"/>
              </a:ext>
            </a:extLst>
          </p:cNvPr>
          <p:cNvSpPr>
            <a:spLocks xmlns:a="http://schemas.openxmlformats.org/drawingml/2006/main" noGrp="1"/>
          </p:cNvSpPr>
          <p:nvPr/>
        </p:nvSpPr>
        <p:spPr>
          <a:xfrm xmlns:a="http://schemas.openxmlformats.org/drawingml/2006/main">
            <a:off x="4400550" y="3829050"/>
            <a:ext cx="2857500" cy="11906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2100" b="0">
                <a:solidFill>
                  <a:srgbClr val="52616B"/>
                </a:solidFill>
                <a:latin typeface="Arial"/>
                <a:ea typeface="Arial"/>
                <a:cs typeface="Arial"/>
              </a:defRPr>
            </a:defPPr>
          </a:lstStyle>
          <a:p xmlns:a="http://schemas.openxmlformats.org/drawingml/2006/main">
            <a:pPr>
              <a:defRPr sz="2100" b="0">
                <a:solidFill>
                  <a:srgbClr val="52616B"/>
                </a:solidFill>
                <a:latin typeface="Arial"/>
                <a:ea typeface="Arial"/>
                <a:cs typeface="Arial"/>
              </a:defRPr>
            </a:pPr>
            <a:r>
              <a:rPr sz="2100" b="0">
                <a:solidFill>
                  <a:srgbClr val="52616B"/>
                </a:solidFill>
                <a:latin typeface="Arial"/>
                <a:ea typeface="Arial"/>
                <a:cs typeface="Arial"/>
              </a:rPr>
              <a:t>[Activities / owner]</a:t>
            </a:r>
          </a:p>
        </p:txBody>
      </p:sp>
      <p:sp>
        <p:nvSpPr>
          <p:cNvPr id="11" name="">
            <a:extLst xmlns:a="http://schemas.openxmlformats.org/drawingml/2006/main">
              <a:ext uri="{FF2B5EF4-FFF2-40B4-BE49-F238E27FC236}">
                <a16:creationId xmlns:a16="http://schemas.microsoft.com/office/drawing/2014/main" id="{34A649EC-38B6-41CB-A5F6-048B8CCA485A}"/>
              </a:ext>
            </a:extLst>
          </p:cNvPr>
          <p:cNvSpPr>
            <a:spLocks xmlns:a="http://schemas.openxmlformats.org/drawingml/2006/main" noGrp="1"/>
          </p:cNvSpPr>
          <p:nvPr/>
        </p:nvSpPr>
        <p:spPr>
          <a:xfrm xmlns:a="http://schemas.openxmlformats.org/drawingml/2006/main">
            <a:off x="7381875" y="2962275"/>
            <a:ext cx="619125" cy="714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3150" b="0">
                <a:solidFill>
                  <a:srgbClr val="08777C"/>
                </a:solidFill>
                <a:latin typeface="Arial"/>
                <a:ea typeface="Arial"/>
                <a:cs typeface="Arial"/>
              </a:defRPr>
            </a:defPPr>
          </a:lstStyle>
          <a:p xmlns:a="http://schemas.openxmlformats.org/drawingml/2006/main">
            <a:pPr>
              <a:defRPr sz="3150" b="0">
                <a:solidFill>
                  <a:srgbClr val="08777C"/>
                </a:solidFill>
                <a:latin typeface="Arial"/>
                <a:ea typeface="Arial"/>
                <a:cs typeface="Arial"/>
              </a:defRPr>
            </a:pPr>
            <a:r>
              <a:rPr sz="3150" b="0">
                <a:solidFill>
                  <a:srgbClr val="08777C"/>
                </a:solidFill>
                <a:latin typeface="Arial"/>
                <a:ea typeface="Arial"/>
                <a:cs typeface="Arial"/>
              </a:rPr>
              <a:t>→</a:t>
            </a:r>
          </a:p>
        </p:txBody>
      </p:sp>
      <p:sp>
        <p:nvSpPr>
          <p:cNvPr id="12" name="">
            <a:extLst xmlns:a="http://schemas.openxmlformats.org/drawingml/2006/main">
              <a:ext uri="{FF2B5EF4-FFF2-40B4-BE49-F238E27FC236}">
                <a16:creationId xmlns:a16="http://schemas.microsoft.com/office/drawing/2014/main" id="{C06EC12C-ADA0-4693-806B-A1A179F26B03}"/>
              </a:ext>
            </a:extLst>
          </p:cNvPr>
          <p:cNvSpPr>
            <a:spLocks xmlns:a="http://schemas.openxmlformats.org/drawingml/2006/main" noGrp="1"/>
          </p:cNvSpPr>
          <p:nvPr/>
        </p:nvSpPr>
        <p:spPr>
          <a:xfrm xmlns:a="http://schemas.openxmlformats.org/drawingml/2006/main">
            <a:off x="8115300" y="2076450"/>
            <a:ext cx="2857500" cy="571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3300" b="1">
                <a:solidFill>
                  <a:srgbClr val="08777C"/>
                </a:solidFill>
                <a:latin typeface="Arial"/>
                <a:ea typeface="Arial"/>
                <a:cs typeface="Arial"/>
              </a:defRPr>
            </a:defPPr>
          </a:lstStyle>
          <a:p xmlns:a="http://schemas.openxmlformats.org/drawingml/2006/main">
            <a:pPr>
              <a:defRPr sz="3300" b="1">
                <a:solidFill>
                  <a:srgbClr val="08777C"/>
                </a:solidFill>
                <a:latin typeface="Arial"/>
                <a:ea typeface="Arial"/>
                <a:cs typeface="Arial"/>
              </a:defRPr>
            </a:pPr>
            <a:r>
              <a:rPr sz="3300" b="1">
                <a:solidFill>
                  <a:srgbClr val="08777C"/>
                </a:solidFill>
                <a:latin typeface="Arial"/>
                <a:ea typeface="Arial"/>
                <a:cs typeface="Arial"/>
              </a:rPr>
              <a:t>3</a:t>
            </a:r>
          </a:p>
        </p:txBody>
      </p:sp>
      <p:sp>
        <p:nvSpPr>
          <p:cNvPr id="13" name="">
            <a:extLst xmlns:a="http://schemas.openxmlformats.org/drawingml/2006/main">
              <a:ext uri="{FF2B5EF4-FFF2-40B4-BE49-F238E27FC236}">
                <a16:creationId xmlns:a16="http://schemas.microsoft.com/office/drawing/2014/main" id="{36028FAD-07A2-46E4-B922-045EAD3F4ADF}"/>
              </a:ext>
            </a:extLst>
          </p:cNvPr>
          <p:cNvSpPr>
            <a:spLocks xmlns:a="http://schemas.openxmlformats.org/drawingml/2006/main" noGrp="1"/>
          </p:cNvSpPr>
          <p:nvPr/>
        </p:nvSpPr>
        <p:spPr>
          <a:xfrm xmlns:a="http://schemas.openxmlformats.org/drawingml/2006/main">
            <a:off x="8115300" y="2876550"/>
            <a:ext cx="2952750" cy="666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2850" b="1">
                <a:solidFill>
                  <a:srgbClr val="172126"/>
                </a:solidFill>
                <a:latin typeface="Arial"/>
                <a:ea typeface="Arial"/>
                <a:cs typeface="Arial"/>
              </a:defRPr>
            </a:defPPr>
          </a:lstStyle>
          <a:p xmlns:a="http://schemas.openxmlformats.org/drawingml/2006/main">
            <a:pPr>
              <a:defRPr sz="2850" b="1">
                <a:solidFill>
                  <a:srgbClr val="172126"/>
                </a:solidFill>
                <a:latin typeface="Arial"/>
                <a:ea typeface="Arial"/>
                <a:cs typeface="Arial"/>
              </a:defRPr>
            </a:pPr>
            <a:r>
              <a:rPr sz="2850" b="1">
                <a:solidFill>
                  <a:srgbClr val="172126"/>
                </a:solidFill>
                <a:latin typeface="Arial"/>
                <a:ea typeface="Arial"/>
                <a:cs typeface="Arial"/>
              </a:rPr>
              <a:t>Review</a:t>
            </a:r>
          </a:p>
        </p:txBody>
      </p:sp>
      <p:sp>
        <p:nvSpPr>
          <p:cNvPr id="14" name="">
            <a:extLst xmlns:a="http://schemas.openxmlformats.org/drawingml/2006/main">
              <a:ext uri="{FF2B5EF4-FFF2-40B4-BE49-F238E27FC236}">
                <a16:creationId xmlns:a16="http://schemas.microsoft.com/office/drawing/2014/main" id="{2D376739-5906-41ED-AE08-F9D74142ED33}"/>
              </a:ext>
            </a:extLst>
          </p:cNvPr>
          <p:cNvSpPr>
            <a:spLocks xmlns:a="http://schemas.openxmlformats.org/drawingml/2006/main" noGrp="1"/>
          </p:cNvSpPr>
          <p:nvPr/>
        </p:nvSpPr>
        <p:spPr>
          <a:xfrm xmlns:a="http://schemas.openxmlformats.org/drawingml/2006/main">
            <a:off x="8115300" y="3829050"/>
            <a:ext cx="2857500" cy="11906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2100" b="0">
                <a:solidFill>
                  <a:srgbClr val="52616B"/>
                </a:solidFill>
                <a:latin typeface="Arial"/>
                <a:ea typeface="Arial"/>
                <a:cs typeface="Arial"/>
              </a:defRPr>
            </a:defPPr>
          </a:lstStyle>
          <a:p xmlns:a="http://schemas.openxmlformats.org/drawingml/2006/main">
            <a:pPr>
              <a:defRPr sz="2100" b="0">
                <a:solidFill>
                  <a:srgbClr val="52616B"/>
                </a:solidFill>
                <a:latin typeface="Arial"/>
                <a:ea typeface="Arial"/>
                <a:cs typeface="Arial"/>
              </a:defRPr>
            </a:pPr>
            <a:r>
              <a:rPr sz="2100" b="0">
                <a:solidFill>
                  <a:srgbClr val="52616B"/>
                </a:solidFill>
                <a:latin typeface="Arial"/>
                <a:ea typeface="Arial"/>
                <a:cs typeface="Arial"/>
              </a:rPr>
              <a:t>[Acceptance / owner]</a:t>
            </a:r>
          </a:p>
        </p:txBody>
      </p:sp>
    </p:spTree>
    <p:extLst>
      <p:ext uri="{BB962C8B-B14F-4D97-AF65-F5344CB8AC3E}">
        <p14:creationId xmlns:p14="http://schemas.microsoft.com/office/powerpoint/2010/main" val="701427204"/>
      </p:ext>
    </p:extLst>
  </p:cSld>
</p:sld>
</file>

<file path=ppt/slides/slide4.xml><?xml version="1.0" encoding="utf-8"?>
<p:sld xmlns:p="http://schemas.openxmlformats.org/presentationml/2006/main">
  <p:cSld>
    <p:bg>
      <p:bgPr>
        <a:solidFill xmlns:a="http://schemas.openxmlformats.org/drawingml/2006/main">
          <a:srgbClr val="F7F8FA"/>
        </a:solidFill>
      </p:bgPr>
    </p:bg>
    <p:spTree>
      <p:nvGrpSpPr>
        <p:cNvPr id="1" name=""/>
        <p:cNvGrpSpPr/>
        <p:nvPr/>
      </p:nvGrpSpPr>
      <p:grpSpPr>
        <a:xfrm xmlns:a="http://schemas.openxmlformats.org/drawingml/2006/main"/>
      </p:grpSpPr>
      <p:sp>
        <p:nvSpPr>
          <p:cNvPr id="9" name="">
            <a:extLst xmlns:a="http://schemas.openxmlformats.org/drawingml/2006/main">
              <a:ext uri="{FF2B5EF4-FFF2-40B4-BE49-F238E27FC236}">
                <a16:creationId xmlns:a16="http://schemas.microsoft.com/office/drawing/2014/main" id="{F6666811-9B58-4F39-9071-F2383E9EEEA3}"/>
              </a:ext>
            </a:extLst>
          </p:cNvPr>
          <p:cNvSpPr>
            <a:spLocks xmlns:a="http://schemas.openxmlformats.org/drawingml/2006/main" noGrp="1"/>
          </p:cNvSpPr>
          <p:nvPr/>
        </p:nvSpPr>
        <p:spPr>
          <a:xfrm xmlns:a="http://schemas.openxmlformats.org/drawingml/2006/main">
            <a:off x="685800" y="590550"/>
            <a:ext cx="10820400" cy="952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3900" b="1">
                <a:solidFill>
                  <a:srgbClr val="172126"/>
                </a:solidFill>
                <a:latin typeface="Arial"/>
                <a:ea typeface="Arial"/>
                <a:cs typeface="Arial"/>
              </a:defRPr>
            </a:defPPr>
          </a:lstStyle>
          <a:p xmlns:a="http://schemas.openxmlformats.org/drawingml/2006/main">
            <a:pPr>
              <a:defRPr sz="3900" b="1">
                <a:solidFill>
                  <a:srgbClr val="172126"/>
                </a:solidFill>
                <a:latin typeface="Arial"/>
                <a:ea typeface="Arial"/>
                <a:cs typeface="Arial"/>
              </a:defRPr>
            </a:pPr>
            <a:r>
              <a:rPr sz="3900" b="1">
                <a:solidFill>
                  <a:srgbClr val="172126"/>
                </a:solidFill>
                <a:latin typeface="Arial"/>
                <a:ea typeface="Arial"/>
                <a:cs typeface="Arial"/>
              </a:rPr>
              <a:t>Progress: [your measure]</a:t>
            </a:r>
          </a:p>
        </p:txBody>
      </p:sp>
      <p:sp>
        <p:nvSpPr>
          <p:cNvPr id="2" name="">
            <a:extLst xmlns:a="http://schemas.openxmlformats.org/drawingml/2006/main">
              <a:ext uri="{FF2B5EF4-FFF2-40B4-BE49-F238E27FC236}">
                <a16:creationId xmlns:a16="http://schemas.microsoft.com/office/drawing/2014/main" id="{1F5045ED-5F41-4309-A6D5-E93E1DDF7C07}"/>
              </a:ext>
            </a:extLst>
          </p:cNvPr>
          <p:cNvSpPr>
            <a:spLocks xmlns:a="http://schemas.openxmlformats.org/drawingml/2006/main" noGrp="1"/>
          </p:cNvSpPr>
          <p:nvPr/>
        </p:nvSpPr>
        <p:spPr>
          <a:xfrm xmlns:a="http://schemas.openxmlformats.org/drawingml/2006/main">
            <a:off x="685800" y="6172200"/>
            <a:ext cx="47625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1350" b="0">
                <a:solidFill>
                  <a:srgbClr val="52616B"/>
                </a:solidFill>
                <a:latin typeface="Arial"/>
                <a:ea typeface="Arial"/>
                <a:cs typeface="Arial"/>
              </a:defRPr>
            </a:defPPr>
          </a:lstStyle>
          <a:p xmlns:a="http://schemas.openxmlformats.org/drawingml/2006/main">
            <a:pPr>
              <a:defRPr sz="1350" b="0">
                <a:solidFill>
                  <a:srgbClr val="52616B"/>
                </a:solidFill>
                <a:latin typeface="Arial"/>
                <a:ea typeface="Arial"/>
                <a:cs typeface="Arial"/>
              </a:defRPr>
            </a:pPr>
            <a:r>
              <a:rPr sz="1350" b="0">
                <a:solidFill>
                  <a:srgbClr val="52616B"/>
                </a:solidFill>
                <a:latin typeface="Arial"/>
                <a:ea typeface="Arial"/>
                <a:cs typeface="Arial"/>
              </a:rPr>
              <a:t>04</a:t>
            </a:r>
          </a:p>
        </p:txBody>
      </p:sp>
      <p:pic>
        <p:nvPicPr>
          <p:cNvPr id="3" name="">
            <a:extLst xmlns:a="http://schemas.openxmlformats.org/drawingml/2006/main">
              <a:ext uri="{FF2B5EF4-FFF2-40B4-BE49-F238E27FC236}">
                <a16:creationId xmlns:a16="http://schemas.microsoft.com/office/drawing/2014/main" id="{0E249468-B971-4FFF-B291-AE6C2BD6B96D}"/>
              </a:ext>
            </a:extLst>
          </p:cNvPr>
          <p:cNvPicPr>
            <a:picLocks xmlns:a="http://schemas.openxmlformats.org/drawingml/2006/main" noChangeAspect="1"/>
          </p:cNvPicPr>
          <p:nvPr/>
        </p:nvPicPr>
        <p:blipFill>
          <a:blip xmlns:r="http://schemas.openxmlformats.org/officeDocument/2006/relationships" xmlns:a="http://schemas.openxmlformats.org/drawingml/2006/main" r:embed="R90f68b130205424c"/>
          <a:stretch xmlns:a="http://schemas.openxmlformats.org/drawingml/2006/main"/>
        </p:blipFill>
        <p:spPr>
          <a:xfrm xmlns:a="http://schemas.openxmlformats.org/drawingml/2006/main">
            <a:off x="11191875" y="5967603"/>
            <a:ext cx="342900" cy="466344"/>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2C7F6D69-AF40-43C4-8898-1EBB20AAE40C}"/>
              </a:ext>
            </a:extLst>
          </p:cNvPr>
          <p:cNvSpPr>
            <a:spLocks xmlns:a="http://schemas.openxmlformats.org/drawingml/2006/main" noGrp="1"/>
          </p:cNvSpPr>
          <p:nvPr/>
        </p:nvSpPr>
        <p:spPr>
          <a:xfrm xmlns:a="http://schemas.openxmlformats.org/drawingml/2006/main">
            <a:off x="685800" y="1552575"/>
            <a:ext cx="10477500" cy="323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1500" b="1">
                <a:solidFill>
                  <a:srgbClr val="08777C"/>
                </a:solidFill>
                <a:latin typeface="Arial"/>
                <a:ea typeface="Arial"/>
                <a:cs typeface="Arial"/>
              </a:defRPr>
            </a:defPPr>
          </a:lstStyle>
          <a:p xmlns:a="http://schemas.openxmlformats.org/drawingml/2006/main">
            <a:pPr>
              <a:defRPr sz="1500" b="1">
                <a:solidFill>
                  <a:srgbClr val="08777C"/>
                </a:solidFill>
                <a:latin typeface="Arial"/>
                <a:ea typeface="Arial"/>
                <a:cs typeface="Arial"/>
              </a:defRPr>
            </a:pPr>
            <a:r>
              <a:rPr sz="1500" b="1">
                <a:solidFill>
                  <a:srgbClr val="08777C"/>
                </a:solidFill>
                <a:latin typeface="Arial"/>
                <a:ea typeface="Arial"/>
                <a:cs typeface="Arial"/>
              </a:rPr>
              <a:t>ILLUSTRATIVE DATA — replace before presenting</a:t>
            </a:r>
          </a:p>
        </p:txBody>
      </p:sp>
      <p:graphicFrame>
        <p:nvGraphicFramePr>
          <p:cNvPr id="5" name="Chart">
            <a:extLst xmlns:a="http://schemas.openxmlformats.org/drawingml/2006/main">
              <a:ext uri="{FF2B5EF4-FFF2-40B4-BE49-F238E27FC236}">
                <a16:creationId xmlns:a16="http://schemas.microsoft.com/office/drawing/2014/main" id="{53667C14-9185-4464-B6F3-AD46A904F832}"/>
              </a:ext>
            </a:extLst>
          </p:cNvPr>
          <p:cNvGraphicFramePr/>
          <p:nvPr/>
        </p:nvGraphicFramePr>
        <p:xfrm>
          <a:off xmlns:a="http://schemas.openxmlformats.org/drawingml/2006/main" x="685800" y="2124075"/>
          <a:ext xmlns:a="http://schemas.openxmlformats.org/drawingml/2006/main" cx="7429500" cy="3333750"/>
        </p:xfrm>
        <a:graphic xmlns:a="http://schemas.openxmlformats.org/drawingml/2006/main">
          <a:graphicData uri="http://schemas.openxmlformats.org/drawingml/2006/chart">
            <c:chart xmlns:r="http://schemas.openxmlformats.org/officeDocument/2006/relationships" xmlns:c="http://schemas.openxmlformats.org/drawingml/2006/chart" r:id="Rd93803a0290f49e5"/>
          </a:graphicData>
        </a:graphic>
      </p:graphicFrame>
      <p:sp>
        <p:nvSpPr>
          <p:cNvPr id="6" name="">
            <a:extLst xmlns:a="http://schemas.openxmlformats.org/drawingml/2006/main">
              <a:ext uri="{FF2B5EF4-FFF2-40B4-BE49-F238E27FC236}">
                <a16:creationId xmlns:a16="http://schemas.microsoft.com/office/drawing/2014/main" id="{35A2C918-5B89-4DDE-B844-310906D506E9}"/>
              </a:ext>
            </a:extLst>
          </p:cNvPr>
          <p:cNvSpPr>
            <a:spLocks xmlns:a="http://schemas.openxmlformats.org/drawingml/2006/main" noGrp="1"/>
          </p:cNvSpPr>
          <p:nvPr/>
        </p:nvSpPr>
        <p:spPr>
          <a:xfrm xmlns:a="http://schemas.openxmlformats.org/drawingml/2006/main">
            <a:off x="8572500" y="2409825"/>
            <a:ext cx="2857500" cy="1000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2550" b="1">
                <a:solidFill>
                  <a:srgbClr val="172126"/>
                </a:solidFill>
                <a:latin typeface="Arial"/>
                <a:ea typeface="Arial"/>
                <a:cs typeface="Arial"/>
              </a:defRPr>
            </a:defPPr>
          </a:lstStyle>
          <a:p xmlns:a="http://schemas.openxmlformats.org/drawingml/2006/main">
            <a:pPr>
              <a:defRPr sz="2550" b="1">
                <a:solidFill>
                  <a:srgbClr val="172126"/>
                </a:solidFill>
                <a:latin typeface="Arial"/>
                <a:ea typeface="Arial"/>
                <a:cs typeface="Arial"/>
              </a:defRPr>
            </a:pPr>
            <a:r>
              <a:rPr sz="2550" b="1">
                <a:solidFill>
                  <a:srgbClr val="172126"/>
                </a:solidFill>
                <a:latin typeface="Arial"/>
                <a:ea typeface="Arial"/>
                <a:cs typeface="Arial"/>
              </a:rPr>
              <a:t>[Your interpretation]</a:t>
            </a:r>
          </a:p>
        </p:txBody>
      </p:sp>
      <p:sp>
        <p:nvSpPr>
          <p:cNvPr id="7" name="">
            <a:extLst xmlns:a="http://schemas.openxmlformats.org/drawingml/2006/main">
              <a:ext uri="{FF2B5EF4-FFF2-40B4-BE49-F238E27FC236}">
                <a16:creationId xmlns:a16="http://schemas.microsoft.com/office/drawing/2014/main" id="{5D15EA4F-898B-41E5-800B-B71105FFEB26}"/>
              </a:ext>
            </a:extLst>
          </p:cNvPr>
          <p:cNvSpPr>
            <a:spLocks xmlns:a="http://schemas.openxmlformats.org/drawingml/2006/main" noGrp="1"/>
          </p:cNvSpPr>
          <p:nvPr/>
        </p:nvSpPr>
        <p:spPr>
          <a:xfrm xmlns:a="http://schemas.openxmlformats.org/drawingml/2006/main">
            <a:off x="8572500" y="3714750"/>
            <a:ext cx="2857500" cy="1714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1875" b="0">
                <a:solidFill>
                  <a:srgbClr val="52616B"/>
                </a:solidFill>
                <a:latin typeface="Arial"/>
                <a:ea typeface="Arial"/>
                <a:cs typeface="Arial"/>
              </a:defRPr>
            </a:defPPr>
          </a:lstStyle>
          <a:p xmlns:a="http://schemas.openxmlformats.org/drawingml/2006/main">
            <a:pPr>
              <a:defRPr sz="1875" b="0">
                <a:solidFill>
                  <a:srgbClr val="52616B"/>
                </a:solidFill>
                <a:latin typeface="Arial"/>
                <a:ea typeface="Arial"/>
                <a:cs typeface="Arial"/>
              </a:defRPr>
            </a:pPr>
            <a:r>
              <a:rPr sz="1875" b="0">
                <a:solidFill>
                  <a:srgbClr val="52616B"/>
                </a:solidFill>
                <a:latin typeface="Arial"/>
                <a:ea typeface="Arial"/>
                <a:cs typeface="Arial"/>
              </a:rPr>
              <a:t>[Explain the finding without claiming causation beyond the study design]</a:t>
            </a:r>
          </a:p>
        </p:txBody>
      </p:sp>
      <p:sp>
        <p:nvSpPr>
          <p:cNvPr id="8" name="">
            <a:extLst xmlns:a="http://schemas.openxmlformats.org/drawingml/2006/main">
              <a:ext uri="{FF2B5EF4-FFF2-40B4-BE49-F238E27FC236}">
                <a16:creationId xmlns:a16="http://schemas.microsoft.com/office/drawing/2014/main" id="{01EDEFC4-1A30-4BED-BBC3-F3F04D42940A}"/>
              </a:ext>
            </a:extLst>
          </p:cNvPr>
          <p:cNvSpPr>
            <a:spLocks xmlns:a="http://schemas.openxmlformats.org/drawingml/2006/main" noGrp="1"/>
          </p:cNvSpPr>
          <p:nvPr/>
        </p:nvSpPr>
        <p:spPr>
          <a:xfrm xmlns:a="http://schemas.openxmlformats.org/drawingml/2006/main">
            <a:off x="685800" y="5610225"/>
            <a:ext cx="10382250" cy="4286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1500" b="0">
                <a:solidFill>
                  <a:srgbClr val="52616B"/>
                </a:solidFill>
                <a:latin typeface="Arial"/>
                <a:ea typeface="Arial"/>
                <a:cs typeface="Arial"/>
              </a:defRPr>
            </a:defPPr>
          </a:lstStyle>
          <a:p xmlns:a="http://schemas.openxmlformats.org/drawingml/2006/main">
            <a:pPr>
              <a:defRPr sz="1500" b="0">
                <a:solidFill>
                  <a:srgbClr val="52616B"/>
                </a:solidFill>
                <a:latin typeface="Arial"/>
                <a:ea typeface="Arial"/>
                <a:cs typeface="Arial"/>
              </a:defRPr>
            </a:pPr>
            <a:r>
              <a:rPr sz="1500" b="0">
                <a:solidFill>
                  <a:srgbClr val="52616B"/>
                </a:solidFill>
                <a:latin typeface="Arial"/>
                <a:ea typeface="Arial"/>
                <a:cs typeface="Arial"/>
              </a:rPr>
              <a:t>Count · Example data only · [Replace with source, date and n]</a:t>
            </a:r>
          </a:p>
        </p:txBody>
      </p:sp>
    </p:spTree>
    <p:extLst>
      <p:ext uri="{BB962C8B-B14F-4D97-AF65-F5344CB8AC3E}">
        <p14:creationId xmlns:p14="http://schemas.microsoft.com/office/powerpoint/2010/main" val="990138163"/>
      </p:ext>
    </p:extLst>
  </p:cSld>
</p:sld>
</file>

<file path=ppt/slides/slide5.xml><?xml version="1.0" encoding="utf-8"?>
<p:sld xmlns:p="http://schemas.openxmlformats.org/presentationml/2006/main">
  <p:cSld>
    <p:bg>
      <p:bgPr>
        <a:solidFill xmlns:a="http://schemas.openxmlformats.org/drawingml/2006/main">
          <a:srgbClr val="F7F8FA"/>
        </a:solidFill>
      </p:bgPr>
    </p:bg>
    <p:spTree>
      <p:nvGrpSpPr>
        <p:cNvPr id="1" name=""/>
        <p:cNvGrpSpPr/>
        <p:nvPr/>
      </p:nvGrpSpPr>
      <p:grpSpPr>
        <a:xfrm xmlns:a="http://schemas.openxmlformats.org/drawingml/2006/main"/>
      </p:grpSpPr>
      <p:sp>
        <p:nvSpPr>
          <p:cNvPr id="5" name="">
            <a:extLst xmlns:a="http://schemas.openxmlformats.org/drawingml/2006/main">
              <a:ext uri="{FF2B5EF4-FFF2-40B4-BE49-F238E27FC236}">
                <a16:creationId xmlns:a16="http://schemas.microsoft.com/office/drawing/2014/main" id="{5D21E7F5-B185-4754-95F8-8B7BC8DF755E}"/>
              </a:ext>
            </a:extLst>
          </p:cNvPr>
          <p:cNvSpPr>
            <a:spLocks xmlns:a="http://schemas.openxmlformats.org/drawingml/2006/main" noGrp="1"/>
          </p:cNvSpPr>
          <p:nvPr/>
        </p:nvSpPr>
        <p:spPr>
          <a:xfrm xmlns:a="http://schemas.openxmlformats.org/drawingml/2006/main">
            <a:off x="685800" y="590550"/>
            <a:ext cx="10820400" cy="952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3900" b="1">
                <a:solidFill>
                  <a:srgbClr val="172126"/>
                </a:solidFill>
                <a:latin typeface="Arial"/>
                <a:ea typeface="Arial"/>
                <a:cs typeface="Arial"/>
              </a:defRPr>
            </a:defPPr>
          </a:lstStyle>
          <a:p xmlns:a="http://schemas.openxmlformats.org/drawingml/2006/main">
            <a:pPr>
              <a:defRPr sz="3900" b="1">
                <a:solidFill>
                  <a:srgbClr val="172126"/>
                </a:solidFill>
                <a:latin typeface="Arial"/>
                <a:ea typeface="Arial"/>
                <a:cs typeface="Arial"/>
              </a:defRPr>
            </a:pPr>
            <a:r>
              <a:rPr sz="3900" b="1">
                <a:solidFill>
                  <a:srgbClr val="172126"/>
                </a:solidFill>
                <a:latin typeface="Arial"/>
                <a:ea typeface="Arial"/>
                <a:cs typeface="Arial"/>
              </a:rPr>
              <a:t>Options and trade-offs</a:t>
            </a:r>
          </a:p>
        </p:txBody>
      </p:sp>
      <p:sp>
        <p:nvSpPr>
          <p:cNvPr id="2" name="">
            <a:extLst xmlns:a="http://schemas.openxmlformats.org/drawingml/2006/main">
              <a:ext uri="{FF2B5EF4-FFF2-40B4-BE49-F238E27FC236}">
                <a16:creationId xmlns:a16="http://schemas.microsoft.com/office/drawing/2014/main" id="{D98934BD-6284-4482-A146-C6D22A981F72}"/>
              </a:ext>
            </a:extLst>
          </p:cNvPr>
          <p:cNvSpPr>
            <a:spLocks xmlns:a="http://schemas.openxmlformats.org/drawingml/2006/main" noGrp="1"/>
          </p:cNvSpPr>
          <p:nvPr/>
        </p:nvSpPr>
        <p:spPr>
          <a:xfrm xmlns:a="http://schemas.openxmlformats.org/drawingml/2006/main">
            <a:off x="685800" y="6172200"/>
            <a:ext cx="47625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1350" b="0">
                <a:solidFill>
                  <a:srgbClr val="52616B"/>
                </a:solidFill>
                <a:latin typeface="Arial"/>
                <a:ea typeface="Arial"/>
                <a:cs typeface="Arial"/>
              </a:defRPr>
            </a:defPPr>
          </a:lstStyle>
          <a:p xmlns:a="http://schemas.openxmlformats.org/drawingml/2006/main">
            <a:pPr>
              <a:defRPr sz="1350" b="0">
                <a:solidFill>
                  <a:srgbClr val="52616B"/>
                </a:solidFill>
                <a:latin typeface="Arial"/>
                <a:ea typeface="Arial"/>
                <a:cs typeface="Arial"/>
              </a:defRPr>
            </a:pPr>
            <a:r>
              <a:rPr sz="1350" b="0">
                <a:solidFill>
                  <a:srgbClr val="52616B"/>
                </a:solidFill>
                <a:latin typeface="Arial"/>
                <a:ea typeface="Arial"/>
                <a:cs typeface="Arial"/>
              </a:rPr>
              <a:t>05</a:t>
            </a:r>
          </a:p>
        </p:txBody>
      </p:sp>
      <p:pic>
        <p:nvPicPr>
          <p:cNvPr id="3" name="">
            <a:extLst xmlns:a="http://schemas.openxmlformats.org/drawingml/2006/main">
              <a:ext uri="{FF2B5EF4-FFF2-40B4-BE49-F238E27FC236}">
                <a16:creationId xmlns:a16="http://schemas.microsoft.com/office/drawing/2014/main" id="{818C16D8-3E1C-43D4-9232-4894B6B5B8B6}"/>
              </a:ext>
            </a:extLst>
          </p:cNvPr>
          <p:cNvPicPr>
            <a:picLocks xmlns:a="http://schemas.openxmlformats.org/drawingml/2006/main" noChangeAspect="1"/>
          </p:cNvPicPr>
          <p:nvPr/>
        </p:nvPicPr>
        <p:blipFill>
          <a:blip xmlns:r="http://schemas.openxmlformats.org/officeDocument/2006/relationships" xmlns:a="http://schemas.openxmlformats.org/drawingml/2006/main" r:embed="Rc8fb3b2d313f4cd7"/>
          <a:stretch xmlns:a="http://schemas.openxmlformats.org/drawingml/2006/main"/>
        </p:blipFill>
        <p:spPr>
          <a:xfrm xmlns:a="http://schemas.openxmlformats.org/drawingml/2006/main">
            <a:off x="11191875" y="5967603"/>
            <a:ext cx="342900" cy="466344"/>
          </a:xfrm>
          <a:prstGeom xmlns:a="http://schemas.openxmlformats.org/drawingml/2006/main" prst="rect">
            <a:avLst/>
          </a:prstGeom>
        </p:spPr>
      </p:pic>
      <p:graphicFrame>
        <p:nvGraphicFramePr>
          <p:cNvPr id="4" name="">
            <a:extLst xmlns:a="http://schemas.openxmlformats.org/drawingml/2006/main">
              <a:ext uri="{FF2B5EF4-FFF2-40B4-BE49-F238E27FC236}">
                <a16:creationId xmlns:a16="http://schemas.microsoft.com/office/drawing/2014/main" id="{7D3F1381-670F-40C4-9F7C-14277B04D7A8}"/>
              </a:ext>
            </a:extLst>
          </p:cNvPr>
          <p:cNvGraphicFramePr/>
          <p:nvPr/>
        </p:nvGraphicFramePr>
        <p:xfrm>
          <a:off xmlns:a="http://schemas.openxmlformats.org/drawingml/2006/main" x="685800" y="2190750"/>
          <a:ext xmlns:a="http://schemas.openxmlformats.org/drawingml/2006/main" cx="10820400" cy="2857500"/>
        </p:xfrm>
        <a:graphic xmlns:a="http://schemas.openxmlformats.org/drawingml/2006/main">
          <a:graphicData uri="http://schemas.openxmlformats.org/drawingml/2006/table">
            <a:tbl>
              <a:tblPr/>
              <a:tblGrid>
                <a:gridCol w="3429000"/>
                <a:gridCol w="3695700"/>
                <a:gridCol w="3695700"/>
              </a:tblGrid>
              <a:tr h="952500">
                <a:tc>
                  <a:txBody>
                    <a:bodyPr/>
                    <a:lstStyle/>
                    <a:p>
                      <a:r>
                        <a:rPr sz="2100" b="1">
                          <a:solidFill>
                            <a:srgbClr val="FFFFFF"/>
                          </a:solidFill>
                          <a:latin typeface="Arial"/>
                          <a:ea typeface="Arial"/>
                          <a:cs typeface="Arial"/>
                        </a:rPr>
                        <a:t>Option</a:t>
                      </a:r>
                    </a:p>
                  </a:txBody>
                  <a:tcPr marL="91440" marR="91440" marT="45720" marB="45720">
                    <a:lnL w="9525">
                      <a:solidFill>
                        <a:srgbClr val="DCE2E6"/>
                      </a:solidFill>
                      <a:prstDash val="solid"/>
                    </a:lnL>
                    <a:lnR w="9525">
                      <a:solidFill>
                        <a:srgbClr val="DCE2E6"/>
                      </a:solidFill>
                      <a:prstDash val="solid"/>
                    </a:lnR>
                    <a:lnT w="9525">
                      <a:solidFill>
                        <a:srgbClr val="DCE2E6"/>
                      </a:solidFill>
                      <a:prstDash val="solid"/>
                    </a:lnT>
                    <a:lnB w="9525">
                      <a:solidFill>
                        <a:srgbClr val="DCE2E6"/>
                      </a:solidFill>
                      <a:prstDash val="solid"/>
                    </a:lnB>
                    <a:solidFill>
                      <a:srgbClr val="08777C"/>
                    </a:solidFill>
                  </a:tcPr>
                </a:tc>
                <a:tc>
                  <a:txBody>
                    <a:bodyPr/>
                    <a:lstStyle/>
                    <a:p>
                      <a:r>
                        <a:rPr sz="2100" b="1">
                          <a:solidFill>
                            <a:srgbClr val="FFFFFF"/>
                          </a:solidFill>
                          <a:latin typeface="Arial"/>
                          <a:ea typeface="Arial"/>
                          <a:cs typeface="Arial"/>
                        </a:rPr>
                        <a:t>Benefit</a:t>
                      </a:r>
                    </a:p>
                  </a:txBody>
                  <a:tcPr marL="91440" marR="91440" marT="45720" marB="45720">
                    <a:lnR w="9525">
                      <a:solidFill>
                        <a:srgbClr val="DCE2E6"/>
                      </a:solidFill>
                      <a:prstDash val="solid"/>
                    </a:lnR>
                    <a:lnT w="9525">
                      <a:solidFill>
                        <a:srgbClr val="DCE2E6"/>
                      </a:solidFill>
                      <a:prstDash val="solid"/>
                    </a:lnT>
                    <a:lnB w="9525">
                      <a:solidFill>
                        <a:srgbClr val="DCE2E6"/>
                      </a:solidFill>
                      <a:prstDash val="solid"/>
                    </a:lnB>
                    <a:solidFill>
                      <a:srgbClr val="08777C"/>
                    </a:solidFill>
                  </a:tcPr>
                </a:tc>
                <a:tc>
                  <a:txBody>
                    <a:bodyPr/>
                    <a:lstStyle/>
                    <a:p>
                      <a:r>
                        <a:rPr sz="2100" b="1">
                          <a:solidFill>
                            <a:srgbClr val="FFFFFF"/>
                          </a:solidFill>
                          <a:latin typeface="Arial"/>
                          <a:ea typeface="Arial"/>
                          <a:cs typeface="Arial"/>
                        </a:rPr>
                        <a:t>Trade-off</a:t>
                      </a:r>
                    </a:p>
                  </a:txBody>
                  <a:tcPr marL="91440" marR="91440" marT="45720" marB="45720">
                    <a:lnR w="9525">
                      <a:solidFill>
                        <a:srgbClr val="DCE2E6"/>
                      </a:solidFill>
                      <a:prstDash val="solid"/>
                    </a:lnR>
                    <a:lnT w="9525">
                      <a:solidFill>
                        <a:srgbClr val="DCE2E6"/>
                      </a:solidFill>
                      <a:prstDash val="solid"/>
                    </a:lnT>
                    <a:lnB w="9525">
                      <a:solidFill>
                        <a:srgbClr val="DCE2E6"/>
                      </a:solidFill>
                      <a:prstDash val="solid"/>
                    </a:lnB>
                    <a:solidFill>
                      <a:srgbClr val="08777C"/>
                    </a:solidFill>
                  </a:tcPr>
                </a:tc>
              </a:tr>
              <a:tr h="952500">
                <a:tc>
                  <a:txBody>
                    <a:bodyPr/>
                    <a:lstStyle/>
                    <a:p>
                      <a:r>
                        <a:rPr sz="2100" b="0">
                          <a:solidFill>
                            <a:srgbClr val="172126"/>
                          </a:solidFill>
                          <a:latin typeface="Arial"/>
                          <a:ea typeface="Arial"/>
                          <a:cs typeface="Arial"/>
                        </a:rPr>
                        <a:t>[Option A]</a:t>
                      </a:r>
                    </a:p>
                  </a:txBody>
                  <a:tcPr marL="91440" marR="91440" marT="45720" marB="45720">
                    <a:lnL w="9525">
                      <a:solidFill>
                        <a:srgbClr val="DCE2E6"/>
                      </a:solidFill>
                      <a:prstDash val="solid"/>
                    </a:lnL>
                    <a:lnR w="9525">
                      <a:solidFill>
                        <a:srgbClr val="DCE2E6"/>
                      </a:solidFill>
                      <a:prstDash val="solid"/>
                    </a:lnR>
                    <a:lnB w="9525">
                      <a:solidFill>
                        <a:srgbClr val="DCE2E6"/>
                      </a:solidFill>
                      <a:prstDash val="solid"/>
                    </a:lnB>
                    <a:solidFill>
                      <a:srgbClr val="FFFFFF"/>
                    </a:solidFill>
                  </a:tcPr>
                </a:tc>
                <a:tc>
                  <a:txBody>
                    <a:bodyPr/>
                    <a:lstStyle/>
                    <a:p>
                      <a:r>
                        <a:rPr sz="2100" b="0">
                          <a:solidFill>
                            <a:srgbClr val="172126"/>
                          </a:solidFill>
                          <a:latin typeface="Arial"/>
                          <a:ea typeface="Arial"/>
                          <a:cs typeface="Arial"/>
                        </a:rPr>
                        <a:t>[Main benefit]</a:t>
                      </a:r>
                    </a:p>
                  </a:txBody>
                  <a:tcPr marL="91440" marR="91440" marT="45720" marB="45720">
                    <a:lnR w="9525">
                      <a:solidFill>
                        <a:srgbClr val="DCE2E6"/>
                      </a:solidFill>
                      <a:prstDash val="solid"/>
                    </a:lnR>
                    <a:lnB w="9525">
                      <a:solidFill>
                        <a:srgbClr val="DCE2E6"/>
                      </a:solidFill>
                      <a:prstDash val="solid"/>
                    </a:lnB>
                    <a:solidFill>
                      <a:srgbClr val="FFFFFF"/>
                    </a:solidFill>
                  </a:tcPr>
                </a:tc>
                <a:tc>
                  <a:txBody>
                    <a:bodyPr/>
                    <a:lstStyle/>
                    <a:p>
                      <a:r>
                        <a:rPr sz="2100" b="0">
                          <a:solidFill>
                            <a:srgbClr val="172126"/>
                          </a:solidFill>
                          <a:latin typeface="Arial"/>
                          <a:ea typeface="Arial"/>
                          <a:cs typeface="Arial"/>
                        </a:rPr>
                        <a:t>[Main cost / risk]</a:t>
                      </a:r>
                    </a:p>
                  </a:txBody>
                  <a:tcPr marL="91440" marR="91440" marT="45720" marB="45720">
                    <a:lnR w="9525">
                      <a:solidFill>
                        <a:srgbClr val="DCE2E6"/>
                      </a:solidFill>
                      <a:prstDash val="solid"/>
                    </a:lnR>
                    <a:lnB w="9525">
                      <a:solidFill>
                        <a:srgbClr val="DCE2E6"/>
                      </a:solidFill>
                      <a:prstDash val="solid"/>
                    </a:lnB>
                    <a:solidFill>
                      <a:srgbClr val="FFFFFF"/>
                    </a:solidFill>
                  </a:tcPr>
                </a:tc>
              </a:tr>
              <a:tr h="952500">
                <a:tc>
                  <a:txBody>
                    <a:bodyPr/>
                    <a:lstStyle/>
                    <a:p>
                      <a:r>
                        <a:rPr sz="2100" b="0">
                          <a:solidFill>
                            <a:srgbClr val="172126"/>
                          </a:solidFill>
                          <a:latin typeface="Arial"/>
                          <a:ea typeface="Arial"/>
                          <a:cs typeface="Arial"/>
                        </a:rPr>
                        <a:t>[Option B]</a:t>
                      </a:r>
                    </a:p>
                  </a:txBody>
                  <a:tcPr marL="91440" marR="91440" marT="45720" marB="45720">
                    <a:lnL w="9525">
                      <a:solidFill>
                        <a:srgbClr val="DCE2E6"/>
                      </a:solidFill>
                      <a:prstDash val="solid"/>
                    </a:lnL>
                    <a:lnR w="9525">
                      <a:solidFill>
                        <a:srgbClr val="DCE2E6"/>
                      </a:solidFill>
                      <a:prstDash val="solid"/>
                    </a:lnR>
                    <a:lnB w="9525">
                      <a:solidFill>
                        <a:srgbClr val="DCE2E6"/>
                      </a:solidFill>
                      <a:prstDash val="solid"/>
                    </a:lnB>
                    <a:solidFill>
                      <a:srgbClr val="FFFFFF"/>
                    </a:solidFill>
                  </a:tcPr>
                </a:tc>
                <a:tc>
                  <a:txBody>
                    <a:bodyPr/>
                    <a:lstStyle/>
                    <a:p>
                      <a:r>
                        <a:rPr sz="2100" b="0">
                          <a:solidFill>
                            <a:srgbClr val="172126"/>
                          </a:solidFill>
                          <a:latin typeface="Arial"/>
                          <a:ea typeface="Arial"/>
                          <a:cs typeface="Arial"/>
                        </a:rPr>
                        <a:t>[Main benefit]</a:t>
                      </a:r>
                    </a:p>
                  </a:txBody>
                  <a:tcPr marL="91440" marR="91440" marT="45720" marB="45720">
                    <a:lnR w="9525">
                      <a:solidFill>
                        <a:srgbClr val="DCE2E6"/>
                      </a:solidFill>
                      <a:prstDash val="solid"/>
                    </a:lnR>
                    <a:lnB w="9525">
                      <a:solidFill>
                        <a:srgbClr val="DCE2E6"/>
                      </a:solidFill>
                      <a:prstDash val="solid"/>
                    </a:lnB>
                    <a:solidFill>
                      <a:srgbClr val="FFFFFF"/>
                    </a:solidFill>
                  </a:tcPr>
                </a:tc>
                <a:tc>
                  <a:txBody>
                    <a:bodyPr/>
                    <a:lstStyle/>
                    <a:p>
                      <a:r>
                        <a:rPr sz="2100" b="0">
                          <a:solidFill>
                            <a:srgbClr val="172126"/>
                          </a:solidFill>
                          <a:latin typeface="Arial"/>
                          <a:ea typeface="Arial"/>
                          <a:cs typeface="Arial"/>
                        </a:rPr>
                        <a:t>[Main cost / risk]</a:t>
                      </a:r>
                    </a:p>
                  </a:txBody>
                  <a:tcPr marL="91440" marR="91440" marT="45720" marB="45720">
                    <a:lnR w="9525">
                      <a:solidFill>
                        <a:srgbClr val="DCE2E6"/>
                      </a:solidFill>
                      <a:prstDash val="solid"/>
                    </a:lnR>
                    <a:lnB w="9525">
                      <a:solidFill>
                        <a:srgbClr val="DCE2E6"/>
                      </a:solidFill>
                      <a:prstDash val="solid"/>
                    </a:lnB>
                    <a:solidFill>
                      <a:srgbClr val="FFFFFF"/>
                    </a:solidFill>
                  </a:tcPr>
                </a:tc>
              </a:tr>
            </a:tbl>
          </a:graphicData>
        </a:graphic>
      </p:graphicFrame>
    </p:spTree>
    <p:extLst>
      <p:ext uri="{BB962C8B-B14F-4D97-AF65-F5344CB8AC3E}">
        <p14:creationId xmlns:p14="http://schemas.microsoft.com/office/powerpoint/2010/main" val="1023786079"/>
      </p:ext>
    </p:extLst>
  </p:cSld>
</p:sld>
</file>

<file path=ppt/slides/slide6.xml><?xml version="1.0" encoding="utf-8"?>
<p:sld xmlns:p="http://schemas.openxmlformats.org/presentationml/2006/main">
  <p:cSld>
    <p:bg>
      <p:bgPr>
        <a:solidFill xmlns:a="http://schemas.openxmlformats.org/drawingml/2006/main">
          <a:srgbClr val="F7F8FA"/>
        </a:solidFill>
      </p:bgPr>
    </p:bg>
    <p:spTree>
      <p:nvGrpSpPr>
        <p:cNvPr id="1" name=""/>
        <p:cNvGrpSpPr/>
        <p:nvPr/>
      </p:nvGrpSpPr>
      <p:grpSpPr>
        <a:xfrm xmlns:a="http://schemas.openxmlformats.org/drawingml/2006/main"/>
      </p:grpSpPr>
      <p:sp>
        <p:nvSpPr>
          <p:cNvPr id="6" name="">
            <a:extLst xmlns:a="http://schemas.openxmlformats.org/drawingml/2006/main">
              <a:ext uri="{FF2B5EF4-FFF2-40B4-BE49-F238E27FC236}">
                <a16:creationId xmlns:a16="http://schemas.microsoft.com/office/drawing/2014/main" id="{7E2CE1E7-15DE-40A5-B2CB-E8A8762300DA}"/>
              </a:ext>
            </a:extLst>
          </p:cNvPr>
          <p:cNvSpPr>
            <a:spLocks xmlns:a="http://schemas.openxmlformats.org/drawingml/2006/main" noGrp="1"/>
          </p:cNvSpPr>
          <p:nvPr/>
        </p:nvSpPr>
        <p:spPr>
          <a:xfrm xmlns:a="http://schemas.openxmlformats.org/drawingml/2006/main">
            <a:off x="685800" y="590550"/>
            <a:ext cx="10820400" cy="952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3900" b="1">
                <a:solidFill>
                  <a:srgbClr val="172126"/>
                </a:solidFill>
                <a:latin typeface="Arial"/>
                <a:ea typeface="Arial"/>
                <a:cs typeface="Arial"/>
              </a:defRPr>
            </a:defPPr>
          </a:lstStyle>
          <a:p xmlns:a="http://schemas.openxmlformats.org/drawingml/2006/main">
            <a:pPr>
              <a:defRPr sz="3900" b="1">
                <a:solidFill>
                  <a:srgbClr val="172126"/>
                </a:solidFill>
                <a:latin typeface="Arial"/>
                <a:ea typeface="Arial"/>
                <a:cs typeface="Arial"/>
              </a:defRPr>
            </a:pPr>
            <a:r>
              <a:rPr sz="3900" b="1">
                <a:solidFill>
                  <a:srgbClr val="172126"/>
                </a:solidFill>
                <a:latin typeface="Arial"/>
                <a:ea typeface="Arial"/>
                <a:cs typeface="Arial"/>
              </a:rPr>
              <a:t>Recommended next step</a:t>
            </a:r>
          </a:p>
        </p:txBody>
      </p:sp>
      <p:sp>
        <p:nvSpPr>
          <p:cNvPr id="2" name="">
            <a:extLst xmlns:a="http://schemas.openxmlformats.org/drawingml/2006/main">
              <a:ext uri="{FF2B5EF4-FFF2-40B4-BE49-F238E27FC236}">
                <a16:creationId xmlns:a16="http://schemas.microsoft.com/office/drawing/2014/main" id="{07068C96-9479-4B3A-96AC-129F9E8C9F4F}"/>
              </a:ext>
            </a:extLst>
          </p:cNvPr>
          <p:cNvSpPr>
            <a:spLocks xmlns:a="http://schemas.openxmlformats.org/drawingml/2006/main" noGrp="1"/>
          </p:cNvSpPr>
          <p:nvPr/>
        </p:nvSpPr>
        <p:spPr>
          <a:xfrm xmlns:a="http://schemas.openxmlformats.org/drawingml/2006/main">
            <a:off x="685800" y="6172200"/>
            <a:ext cx="47625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1350" b="0">
                <a:solidFill>
                  <a:srgbClr val="52616B"/>
                </a:solidFill>
                <a:latin typeface="Arial"/>
                <a:ea typeface="Arial"/>
                <a:cs typeface="Arial"/>
              </a:defRPr>
            </a:defPPr>
          </a:lstStyle>
          <a:p xmlns:a="http://schemas.openxmlformats.org/drawingml/2006/main">
            <a:pPr>
              <a:defRPr sz="1350" b="0">
                <a:solidFill>
                  <a:srgbClr val="52616B"/>
                </a:solidFill>
                <a:latin typeface="Arial"/>
                <a:ea typeface="Arial"/>
                <a:cs typeface="Arial"/>
              </a:defRPr>
            </a:pPr>
            <a:r>
              <a:rPr sz="1350" b="0">
                <a:solidFill>
                  <a:srgbClr val="52616B"/>
                </a:solidFill>
                <a:latin typeface="Arial"/>
                <a:ea typeface="Arial"/>
                <a:cs typeface="Arial"/>
              </a:rPr>
              <a:t>06</a:t>
            </a:r>
          </a:p>
        </p:txBody>
      </p:sp>
      <p:pic>
        <p:nvPicPr>
          <p:cNvPr id="3" name="">
            <a:extLst xmlns:a="http://schemas.openxmlformats.org/drawingml/2006/main">
              <a:ext uri="{FF2B5EF4-FFF2-40B4-BE49-F238E27FC236}">
                <a16:creationId xmlns:a16="http://schemas.microsoft.com/office/drawing/2014/main" id="{5EC2AB43-53B8-427F-8FEE-3F5A884DCD58}"/>
              </a:ext>
            </a:extLst>
          </p:cNvPr>
          <p:cNvPicPr>
            <a:picLocks xmlns:a="http://schemas.openxmlformats.org/drawingml/2006/main" noChangeAspect="1"/>
          </p:cNvPicPr>
          <p:nvPr/>
        </p:nvPicPr>
        <p:blipFill>
          <a:blip xmlns:r="http://schemas.openxmlformats.org/officeDocument/2006/relationships" xmlns:a="http://schemas.openxmlformats.org/drawingml/2006/main" r:embed="Rc83eee43c3db4ab2"/>
          <a:stretch xmlns:a="http://schemas.openxmlformats.org/drawingml/2006/main"/>
        </p:blipFill>
        <p:spPr>
          <a:xfrm xmlns:a="http://schemas.openxmlformats.org/drawingml/2006/main">
            <a:off x="11191875" y="5967603"/>
            <a:ext cx="342900" cy="466344"/>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21A69475-77F1-4CCC-9A31-8F17E6E85957}"/>
              </a:ext>
            </a:extLst>
          </p:cNvPr>
          <p:cNvSpPr>
            <a:spLocks xmlns:a="http://schemas.openxmlformats.org/drawingml/2006/main" noGrp="1"/>
          </p:cNvSpPr>
          <p:nvPr/>
        </p:nvSpPr>
        <p:spPr>
          <a:xfrm xmlns:a="http://schemas.openxmlformats.org/drawingml/2006/main">
            <a:off x="685800" y="2305050"/>
            <a:ext cx="10477500" cy="1333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4500" b="1">
                <a:solidFill>
                  <a:srgbClr val="08777C"/>
                </a:solidFill>
                <a:latin typeface="Arial"/>
                <a:ea typeface="Arial"/>
                <a:cs typeface="Arial"/>
              </a:defRPr>
            </a:defPPr>
          </a:lstStyle>
          <a:p xmlns:a="http://schemas.openxmlformats.org/drawingml/2006/main">
            <a:pPr>
              <a:defRPr sz="4500" b="1">
                <a:solidFill>
                  <a:srgbClr val="08777C"/>
                </a:solidFill>
                <a:latin typeface="Arial"/>
                <a:ea typeface="Arial"/>
                <a:cs typeface="Arial"/>
              </a:defRPr>
            </a:pPr>
            <a:r>
              <a:rPr sz="4500" b="1">
                <a:solidFill>
                  <a:srgbClr val="08777C"/>
                </a:solidFill>
                <a:latin typeface="Arial"/>
                <a:ea typeface="Arial"/>
                <a:cs typeface="Arial"/>
              </a:rPr>
              <a:t>[Your main takeaway]</a:t>
            </a:r>
          </a:p>
        </p:txBody>
      </p:sp>
      <p:sp>
        <p:nvSpPr>
          <p:cNvPr id="5" name="">
            <a:extLst xmlns:a="http://schemas.openxmlformats.org/drawingml/2006/main">
              <a:ext uri="{FF2B5EF4-FFF2-40B4-BE49-F238E27FC236}">
                <a16:creationId xmlns:a16="http://schemas.microsoft.com/office/drawing/2014/main" id="{51E27BEE-6EBB-4AD4-AA39-CFA8863A00BF}"/>
              </a:ext>
            </a:extLst>
          </p:cNvPr>
          <p:cNvSpPr>
            <a:spLocks xmlns:a="http://schemas.openxmlformats.org/drawingml/2006/main" noGrp="1"/>
          </p:cNvSpPr>
          <p:nvPr/>
        </p:nvSpPr>
        <p:spPr>
          <a:xfrm xmlns:a="http://schemas.openxmlformats.org/drawingml/2006/main">
            <a:off x="685800" y="4286250"/>
            <a:ext cx="10477500" cy="1428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2250" b="0">
                <a:solidFill>
                  <a:srgbClr val="52616B"/>
                </a:solidFill>
                <a:latin typeface="Arial"/>
                <a:ea typeface="Arial"/>
                <a:cs typeface="Arial"/>
              </a:defRPr>
            </a:defPPr>
          </a:lstStyle>
          <a:p xmlns:a="http://schemas.openxmlformats.org/drawingml/2006/main">
            <a:pPr>
              <a:defRPr sz="2250" b="0">
                <a:solidFill>
                  <a:srgbClr val="52616B"/>
                </a:solidFill>
                <a:latin typeface="Arial"/>
                <a:ea typeface="Arial"/>
                <a:cs typeface="Arial"/>
              </a:defRPr>
            </a:pPr>
            <a:r>
              <a:rPr sz="2250" b="0">
                <a:solidFill>
                  <a:srgbClr val="52616B"/>
                </a:solidFill>
                <a:latin typeface="Arial"/>
                <a:ea typeface="Arial"/>
                <a:cs typeface="Arial"/>
              </a:rPr>
              <a:t>[The action you recommend]</a:t>
            </a:r>
          </a:p>
          <a:p xmlns:a="http://schemas.openxmlformats.org/drawingml/2006/main">
            <a:r>
              <a:t/>
            </a:r>
          </a:p>
          <a:p xmlns:a="http://schemas.openxmlformats.org/drawingml/2006/main">
            <a:pPr>
              <a:defRPr sz="2250" b="0">
                <a:solidFill>
                  <a:srgbClr val="52616B"/>
                </a:solidFill>
                <a:latin typeface="Arial"/>
                <a:ea typeface="Arial"/>
                <a:cs typeface="Arial"/>
              </a:defRPr>
            </a:pPr>
            <a:r>
              <a:rPr sz="2250" b="0">
                <a:solidFill>
                  <a:srgbClr val="52616B"/>
                </a:solidFill>
                <a:latin typeface="Arial"/>
                <a:ea typeface="Arial"/>
                <a:cs typeface="Arial"/>
              </a:rPr>
              <a:t>[What needs agreement first]</a:t>
            </a:r>
          </a:p>
        </p:txBody>
      </p:sp>
    </p:spTree>
    <p:extLst>
      <p:ext uri="{BB962C8B-B14F-4D97-AF65-F5344CB8AC3E}">
        <p14:creationId xmlns:p14="http://schemas.microsoft.com/office/powerpoint/2010/main" val="468908603"/>
      </p:ext>
    </p:extLst>
  </p:cSld>
</p:sld>
</file>

<file path=ppt/slides/slide7.xml><?xml version="1.0" encoding="utf-8"?>
<p:sld xmlns:p="http://schemas.openxmlformats.org/presentationml/2006/main">
  <p:cSld>
    <p:bg>
      <p:bgPr>
        <a:solidFill xmlns:a="http://schemas.openxmlformats.org/drawingml/2006/main">
          <a:srgbClr val="F7F8FA"/>
        </a:solidFill>
      </p:bgPr>
    </p:bg>
    <p:spTree>
      <p:nvGrpSpPr>
        <p:cNvPr id="1" name=""/>
        <p:cNvGrpSpPr/>
        <p:nvPr/>
      </p:nvGrpSpPr>
      <p:grpSpPr>
        <a:xfrm xmlns:a="http://schemas.openxmlformats.org/drawingml/2006/main"/>
      </p:grpSpPr>
      <p:sp>
        <p:nvSpPr>
          <p:cNvPr id="5" name="">
            <a:extLst xmlns:a="http://schemas.openxmlformats.org/drawingml/2006/main">
              <a:ext uri="{FF2B5EF4-FFF2-40B4-BE49-F238E27FC236}">
                <a16:creationId xmlns:a16="http://schemas.microsoft.com/office/drawing/2014/main" id="{889BA6E8-9A37-4E99-90C8-21D8097068B1}"/>
              </a:ext>
            </a:extLst>
          </p:cNvPr>
          <p:cNvSpPr>
            <a:spLocks xmlns:a="http://schemas.openxmlformats.org/drawingml/2006/main" noGrp="1"/>
          </p:cNvSpPr>
          <p:nvPr/>
        </p:nvSpPr>
        <p:spPr>
          <a:xfrm xmlns:a="http://schemas.openxmlformats.org/drawingml/2006/main">
            <a:off x="685800" y="590550"/>
            <a:ext cx="10820400" cy="952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3900" b="1">
                <a:solidFill>
                  <a:srgbClr val="172126"/>
                </a:solidFill>
                <a:latin typeface="Arial"/>
                <a:ea typeface="Arial"/>
                <a:cs typeface="Arial"/>
              </a:defRPr>
            </a:defPPr>
          </a:lstStyle>
          <a:p xmlns:a="http://schemas.openxmlformats.org/drawingml/2006/main">
            <a:pPr>
              <a:defRPr sz="3900" b="1">
                <a:solidFill>
                  <a:srgbClr val="172126"/>
                </a:solidFill>
                <a:latin typeface="Arial"/>
                <a:ea typeface="Arial"/>
                <a:cs typeface="Arial"/>
              </a:defRPr>
            </a:pPr>
            <a:r>
              <a:rPr sz="3900" b="1">
                <a:solidFill>
                  <a:srgbClr val="172126"/>
                </a:solidFill>
                <a:latin typeface="Arial"/>
                <a:ea typeface="Arial"/>
                <a:cs typeface="Arial"/>
              </a:rPr>
              <a:t>Actions and owners</a:t>
            </a:r>
          </a:p>
        </p:txBody>
      </p:sp>
      <p:sp>
        <p:nvSpPr>
          <p:cNvPr id="2" name="">
            <a:extLst xmlns:a="http://schemas.openxmlformats.org/drawingml/2006/main">
              <a:ext uri="{FF2B5EF4-FFF2-40B4-BE49-F238E27FC236}">
                <a16:creationId xmlns:a16="http://schemas.microsoft.com/office/drawing/2014/main" id="{DC91A206-8550-41A3-A50C-58C3F1C1259B}"/>
              </a:ext>
            </a:extLst>
          </p:cNvPr>
          <p:cNvSpPr>
            <a:spLocks xmlns:a="http://schemas.openxmlformats.org/drawingml/2006/main" noGrp="1"/>
          </p:cNvSpPr>
          <p:nvPr/>
        </p:nvSpPr>
        <p:spPr>
          <a:xfrm xmlns:a="http://schemas.openxmlformats.org/drawingml/2006/main">
            <a:off x="685800" y="6172200"/>
            <a:ext cx="47625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1350" b="0">
                <a:solidFill>
                  <a:srgbClr val="52616B"/>
                </a:solidFill>
                <a:latin typeface="Arial"/>
                <a:ea typeface="Arial"/>
                <a:cs typeface="Arial"/>
              </a:defRPr>
            </a:defPPr>
          </a:lstStyle>
          <a:p xmlns:a="http://schemas.openxmlformats.org/drawingml/2006/main">
            <a:pPr>
              <a:defRPr sz="1350" b="0">
                <a:solidFill>
                  <a:srgbClr val="52616B"/>
                </a:solidFill>
                <a:latin typeface="Arial"/>
                <a:ea typeface="Arial"/>
                <a:cs typeface="Arial"/>
              </a:defRPr>
            </a:pPr>
            <a:r>
              <a:rPr sz="1350" b="0">
                <a:solidFill>
                  <a:srgbClr val="52616B"/>
                </a:solidFill>
                <a:latin typeface="Arial"/>
                <a:ea typeface="Arial"/>
                <a:cs typeface="Arial"/>
              </a:rPr>
              <a:t>07</a:t>
            </a:r>
          </a:p>
        </p:txBody>
      </p:sp>
      <p:pic>
        <p:nvPicPr>
          <p:cNvPr id="3" name="">
            <a:extLst xmlns:a="http://schemas.openxmlformats.org/drawingml/2006/main">
              <a:ext uri="{FF2B5EF4-FFF2-40B4-BE49-F238E27FC236}">
                <a16:creationId xmlns:a16="http://schemas.microsoft.com/office/drawing/2014/main" id="{C6DEF70E-9767-4D4C-B230-15E4B0D57D20}"/>
              </a:ext>
            </a:extLst>
          </p:cNvPr>
          <p:cNvPicPr>
            <a:picLocks xmlns:a="http://schemas.openxmlformats.org/drawingml/2006/main" noChangeAspect="1"/>
          </p:cNvPicPr>
          <p:nvPr/>
        </p:nvPicPr>
        <p:blipFill>
          <a:blip xmlns:r="http://schemas.openxmlformats.org/officeDocument/2006/relationships" xmlns:a="http://schemas.openxmlformats.org/drawingml/2006/main" r:embed="R31eb9df4caf4466c"/>
          <a:stretch xmlns:a="http://schemas.openxmlformats.org/drawingml/2006/main"/>
        </p:blipFill>
        <p:spPr>
          <a:xfrm xmlns:a="http://schemas.openxmlformats.org/drawingml/2006/main">
            <a:off x="11191875" y="5967603"/>
            <a:ext cx="342900" cy="466344"/>
          </a:xfrm>
          <a:prstGeom xmlns:a="http://schemas.openxmlformats.org/drawingml/2006/main" prst="rect">
            <a:avLst/>
          </a:prstGeom>
        </p:spPr>
      </p:pic>
      <p:graphicFrame>
        <p:nvGraphicFramePr>
          <p:cNvPr id="4" name="">
            <a:extLst xmlns:a="http://schemas.openxmlformats.org/drawingml/2006/main">
              <a:ext uri="{FF2B5EF4-FFF2-40B4-BE49-F238E27FC236}">
                <a16:creationId xmlns:a16="http://schemas.microsoft.com/office/drawing/2014/main" id="{69E8D50A-23BD-4DBC-BD0B-9C2227B822AB}"/>
              </a:ext>
            </a:extLst>
          </p:cNvPr>
          <p:cNvGraphicFramePr/>
          <p:nvPr/>
        </p:nvGraphicFramePr>
        <p:xfrm>
          <a:off xmlns:a="http://schemas.openxmlformats.org/drawingml/2006/main" x="685800" y="2190750"/>
          <a:ext xmlns:a="http://schemas.openxmlformats.org/drawingml/2006/main" cx="10820400" cy="2857500"/>
        </p:xfrm>
        <a:graphic xmlns:a="http://schemas.openxmlformats.org/drawingml/2006/main">
          <a:graphicData uri="http://schemas.openxmlformats.org/drawingml/2006/table">
            <a:tbl>
              <a:tblPr/>
              <a:tblGrid>
                <a:gridCol w="5105400"/>
                <a:gridCol w="2857500"/>
                <a:gridCol w="2857500"/>
              </a:tblGrid>
              <a:tr h="952500">
                <a:tc>
                  <a:txBody>
                    <a:bodyPr/>
                    <a:lstStyle/>
                    <a:p>
                      <a:r>
                        <a:rPr sz="2100" b="1">
                          <a:solidFill>
                            <a:srgbClr val="FFFFFF"/>
                          </a:solidFill>
                          <a:latin typeface="Arial"/>
                          <a:ea typeface="Arial"/>
                          <a:cs typeface="Arial"/>
                        </a:rPr>
                        <a:t>Action</a:t>
                      </a:r>
                    </a:p>
                  </a:txBody>
                  <a:tcPr marL="91440" marR="91440" marT="45720" marB="45720">
                    <a:lnL w="9525">
                      <a:solidFill>
                        <a:srgbClr val="DCE2E6"/>
                      </a:solidFill>
                      <a:prstDash val="solid"/>
                    </a:lnL>
                    <a:lnR w="9525">
                      <a:solidFill>
                        <a:srgbClr val="DCE2E6"/>
                      </a:solidFill>
                      <a:prstDash val="solid"/>
                    </a:lnR>
                    <a:lnT w="9525">
                      <a:solidFill>
                        <a:srgbClr val="DCE2E6"/>
                      </a:solidFill>
                      <a:prstDash val="solid"/>
                    </a:lnT>
                    <a:lnB w="9525">
                      <a:solidFill>
                        <a:srgbClr val="DCE2E6"/>
                      </a:solidFill>
                      <a:prstDash val="solid"/>
                    </a:lnB>
                    <a:solidFill>
                      <a:srgbClr val="08777C"/>
                    </a:solidFill>
                  </a:tcPr>
                </a:tc>
                <a:tc>
                  <a:txBody>
                    <a:bodyPr/>
                    <a:lstStyle/>
                    <a:p>
                      <a:r>
                        <a:rPr sz="2100" b="1">
                          <a:solidFill>
                            <a:srgbClr val="FFFFFF"/>
                          </a:solidFill>
                          <a:latin typeface="Arial"/>
                          <a:ea typeface="Arial"/>
                          <a:cs typeface="Arial"/>
                        </a:rPr>
                        <a:t>Owner</a:t>
                      </a:r>
                    </a:p>
                  </a:txBody>
                  <a:tcPr marL="91440" marR="91440" marT="45720" marB="45720">
                    <a:lnR w="9525">
                      <a:solidFill>
                        <a:srgbClr val="DCE2E6"/>
                      </a:solidFill>
                      <a:prstDash val="solid"/>
                    </a:lnR>
                    <a:lnT w="9525">
                      <a:solidFill>
                        <a:srgbClr val="DCE2E6"/>
                      </a:solidFill>
                      <a:prstDash val="solid"/>
                    </a:lnT>
                    <a:lnB w="9525">
                      <a:solidFill>
                        <a:srgbClr val="DCE2E6"/>
                      </a:solidFill>
                      <a:prstDash val="solid"/>
                    </a:lnB>
                    <a:solidFill>
                      <a:srgbClr val="08777C"/>
                    </a:solidFill>
                  </a:tcPr>
                </a:tc>
                <a:tc>
                  <a:txBody>
                    <a:bodyPr/>
                    <a:lstStyle/>
                    <a:p>
                      <a:r>
                        <a:rPr sz="2100" b="1">
                          <a:solidFill>
                            <a:srgbClr val="FFFFFF"/>
                          </a:solidFill>
                          <a:latin typeface="Arial"/>
                          <a:ea typeface="Arial"/>
                          <a:cs typeface="Arial"/>
                        </a:rPr>
                        <a:t>Due</a:t>
                      </a:r>
                    </a:p>
                  </a:txBody>
                  <a:tcPr marL="91440" marR="91440" marT="45720" marB="45720">
                    <a:lnR w="9525">
                      <a:solidFill>
                        <a:srgbClr val="DCE2E6"/>
                      </a:solidFill>
                      <a:prstDash val="solid"/>
                    </a:lnR>
                    <a:lnT w="9525">
                      <a:solidFill>
                        <a:srgbClr val="DCE2E6"/>
                      </a:solidFill>
                      <a:prstDash val="solid"/>
                    </a:lnT>
                    <a:lnB w="9525">
                      <a:solidFill>
                        <a:srgbClr val="DCE2E6"/>
                      </a:solidFill>
                      <a:prstDash val="solid"/>
                    </a:lnB>
                    <a:solidFill>
                      <a:srgbClr val="08777C"/>
                    </a:solidFill>
                  </a:tcPr>
                </a:tc>
              </a:tr>
              <a:tr h="952500">
                <a:tc>
                  <a:txBody>
                    <a:bodyPr/>
                    <a:lstStyle/>
                    <a:p>
                      <a:r>
                        <a:rPr sz="2100" b="0">
                          <a:solidFill>
                            <a:srgbClr val="172126"/>
                          </a:solidFill>
                          <a:latin typeface="Arial"/>
                          <a:ea typeface="Arial"/>
                          <a:cs typeface="Arial"/>
                        </a:rPr>
                        <a:t>[Action 1]</a:t>
                      </a:r>
                    </a:p>
                  </a:txBody>
                  <a:tcPr marL="91440" marR="91440" marT="45720" marB="45720">
                    <a:lnL w="9525">
                      <a:solidFill>
                        <a:srgbClr val="DCE2E6"/>
                      </a:solidFill>
                      <a:prstDash val="solid"/>
                    </a:lnL>
                    <a:lnR w="9525">
                      <a:solidFill>
                        <a:srgbClr val="DCE2E6"/>
                      </a:solidFill>
                      <a:prstDash val="solid"/>
                    </a:lnR>
                    <a:lnB w="9525">
                      <a:solidFill>
                        <a:srgbClr val="DCE2E6"/>
                      </a:solidFill>
                      <a:prstDash val="solid"/>
                    </a:lnB>
                    <a:solidFill>
                      <a:srgbClr val="FFFFFF"/>
                    </a:solidFill>
                  </a:tcPr>
                </a:tc>
                <a:tc>
                  <a:txBody>
                    <a:bodyPr/>
                    <a:lstStyle/>
                    <a:p>
                      <a:r>
                        <a:rPr sz="2100" b="0">
                          <a:solidFill>
                            <a:srgbClr val="172126"/>
                          </a:solidFill>
                          <a:latin typeface="Arial"/>
                          <a:ea typeface="Arial"/>
                          <a:cs typeface="Arial"/>
                        </a:rPr>
                        <a:t>[Name]</a:t>
                      </a:r>
                    </a:p>
                  </a:txBody>
                  <a:tcPr marL="91440" marR="91440" marT="45720" marB="45720">
                    <a:lnR w="9525">
                      <a:solidFill>
                        <a:srgbClr val="DCE2E6"/>
                      </a:solidFill>
                      <a:prstDash val="solid"/>
                    </a:lnR>
                    <a:lnB w="9525">
                      <a:solidFill>
                        <a:srgbClr val="DCE2E6"/>
                      </a:solidFill>
                      <a:prstDash val="solid"/>
                    </a:lnB>
                    <a:solidFill>
                      <a:srgbClr val="FFFFFF"/>
                    </a:solidFill>
                  </a:tcPr>
                </a:tc>
                <a:tc>
                  <a:txBody>
                    <a:bodyPr/>
                    <a:lstStyle/>
                    <a:p>
                      <a:r>
                        <a:rPr sz="2100" b="0">
                          <a:solidFill>
                            <a:srgbClr val="172126"/>
                          </a:solidFill>
                          <a:latin typeface="Arial"/>
                          <a:ea typeface="Arial"/>
                          <a:cs typeface="Arial"/>
                        </a:rPr>
                        <a:t>[Date]</a:t>
                      </a:r>
                    </a:p>
                  </a:txBody>
                  <a:tcPr marL="91440" marR="91440" marT="45720" marB="45720">
                    <a:lnR w="9525">
                      <a:solidFill>
                        <a:srgbClr val="DCE2E6"/>
                      </a:solidFill>
                      <a:prstDash val="solid"/>
                    </a:lnR>
                    <a:lnB w="9525">
                      <a:solidFill>
                        <a:srgbClr val="DCE2E6"/>
                      </a:solidFill>
                      <a:prstDash val="solid"/>
                    </a:lnB>
                    <a:solidFill>
                      <a:srgbClr val="FFFFFF"/>
                    </a:solidFill>
                  </a:tcPr>
                </a:tc>
              </a:tr>
              <a:tr h="952500">
                <a:tc>
                  <a:txBody>
                    <a:bodyPr/>
                    <a:lstStyle/>
                    <a:p>
                      <a:r>
                        <a:rPr sz="2100" b="0">
                          <a:solidFill>
                            <a:srgbClr val="172126"/>
                          </a:solidFill>
                          <a:latin typeface="Arial"/>
                          <a:ea typeface="Arial"/>
                          <a:cs typeface="Arial"/>
                        </a:rPr>
                        <a:t>[Action 2]</a:t>
                      </a:r>
                    </a:p>
                  </a:txBody>
                  <a:tcPr marL="91440" marR="91440" marT="45720" marB="45720">
                    <a:lnL w="9525">
                      <a:solidFill>
                        <a:srgbClr val="DCE2E6"/>
                      </a:solidFill>
                      <a:prstDash val="solid"/>
                    </a:lnL>
                    <a:lnR w="9525">
                      <a:solidFill>
                        <a:srgbClr val="DCE2E6"/>
                      </a:solidFill>
                      <a:prstDash val="solid"/>
                    </a:lnR>
                    <a:lnB w="9525">
                      <a:solidFill>
                        <a:srgbClr val="DCE2E6"/>
                      </a:solidFill>
                      <a:prstDash val="solid"/>
                    </a:lnB>
                    <a:solidFill>
                      <a:srgbClr val="FFFFFF"/>
                    </a:solidFill>
                  </a:tcPr>
                </a:tc>
                <a:tc>
                  <a:txBody>
                    <a:bodyPr/>
                    <a:lstStyle/>
                    <a:p>
                      <a:r>
                        <a:rPr sz="2100" b="0">
                          <a:solidFill>
                            <a:srgbClr val="172126"/>
                          </a:solidFill>
                          <a:latin typeface="Arial"/>
                          <a:ea typeface="Arial"/>
                          <a:cs typeface="Arial"/>
                        </a:rPr>
                        <a:t>[Name]</a:t>
                      </a:r>
                    </a:p>
                  </a:txBody>
                  <a:tcPr marL="91440" marR="91440" marT="45720" marB="45720">
                    <a:lnR w="9525">
                      <a:solidFill>
                        <a:srgbClr val="DCE2E6"/>
                      </a:solidFill>
                      <a:prstDash val="solid"/>
                    </a:lnR>
                    <a:lnB w="9525">
                      <a:solidFill>
                        <a:srgbClr val="DCE2E6"/>
                      </a:solidFill>
                      <a:prstDash val="solid"/>
                    </a:lnB>
                    <a:solidFill>
                      <a:srgbClr val="FFFFFF"/>
                    </a:solidFill>
                  </a:tcPr>
                </a:tc>
                <a:tc>
                  <a:txBody>
                    <a:bodyPr/>
                    <a:lstStyle/>
                    <a:p>
                      <a:r>
                        <a:rPr sz="2100" b="0">
                          <a:solidFill>
                            <a:srgbClr val="172126"/>
                          </a:solidFill>
                          <a:latin typeface="Arial"/>
                          <a:ea typeface="Arial"/>
                          <a:cs typeface="Arial"/>
                        </a:rPr>
                        <a:t>[Date]</a:t>
                      </a:r>
                    </a:p>
                  </a:txBody>
                  <a:tcPr marL="91440" marR="91440" marT="45720" marB="45720">
                    <a:lnR w="9525">
                      <a:solidFill>
                        <a:srgbClr val="DCE2E6"/>
                      </a:solidFill>
                      <a:prstDash val="solid"/>
                    </a:lnR>
                    <a:lnB w="9525">
                      <a:solidFill>
                        <a:srgbClr val="DCE2E6"/>
                      </a:solidFill>
                      <a:prstDash val="solid"/>
                    </a:lnB>
                    <a:solidFill>
                      <a:srgbClr val="FFFFFF"/>
                    </a:solidFill>
                  </a:tcPr>
                </a:tc>
              </a:tr>
            </a:tbl>
          </a:graphicData>
        </a:graphic>
      </p:graphicFrame>
    </p:spTree>
    <p:extLst>
      <p:ext uri="{BB962C8B-B14F-4D97-AF65-F5344CB8AC3E}">
        <p14:creationId xmlns:p14="http://schemas.microsoft.com/office/powerpoint/2010/main" val="27931214"/>
      </p:ext>
    </p:extLst>
  </p:cSld>
</p:sld>
</file>

<file path=ppt/slides/slide8.xml><?xml version="1.0" encoding="utf-8"?>
<p:sld xmlns:p="http://schemas.openxmlformats.org/presentationml/2006/main">
  <p:cSld>
    <p:bg>
      <p:bgPr>
        <a:solidFill xmlns:a="http://schemas.openxmlformats.org/drawingml/2006/main">
          <a:srgbClr val="112C3A"/>
        </a:solidFill>
      </p:bgPr>
    </p:bg>
    <p:spTree>
      <p:nvGrpSpPr>
        <p:cNvPr id="1" name=""/>
        <p:cNvGrpSpPr/>
        <p:nvPr/>
      </p:nvGrpSpPr>
      <p:grpSpPr>
        <a:xfrm xmlns:a="http://schemas.openxmlformats.org/drawingml/2006/main"/>
      </p:grpSpPr>
      <p:sp>
        <p:nvSpPr>
          <p:cNvPr id="6" name="">
            <a:extLst xmlns:a="http://schemas.openxmlformats.org/drawingml/2006/main">
              <a:ext uri="{FF2B5EF4-FFF2-40B4-BE49-F238E27FC236}">
                <a16:creationId xmlns:a16="http://schemas.microsoft.com/office/drawing/2014/main" id="{651389DB-24B5-4CE9-88F6-0DDC0B83CE8C}"/>
              </a:ext>
            </a:extLst>
          </p:cNvPr>
          <p:cNvSpPr>
            <a:spLocks xmlns:a="http://schemas.openxmlformats.org/drawingml/2006/main" noGrp="1"/>
          </p:cNvSpPr>
          <p:nvPr/>
        </p:nvSpPr>
        <p:spPr>
          <a:xfrm xmlns:a="http://schemas.openxmlformats.org/drawingml/2006/main">
            <a:off x="685800" y="6172200"/>
            <a:ext cx="47625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1350" b="0">
                <a:solidFill>
                  <a:srgbClr val="DCE2E6"/>
                </a:solidFill>
                <a:latin typeface="Arial"/>
                <a:ea typeface="Arial"/>
                <a:cs typeface="Arial"/>
              </a:defRPr>
            </a:defPPr>
          </a:lstStyle>
          <a:p xmlns:a="http://schemas.openxmlformats.org/drawingml/2006/main">
            <a:pPr>
              <a:defRPr sz="1350" b="0">
                <a:solidFill>
                  <a:srgbClr val="DCE2E6"/>
                </a:solidFill>
                <a:latin typeface="Arial"/>
                <a:ea typeface="Arial"/>
                <a:cs typeface="Arial"/>
              </a:defRPr>
            </a:pPr>
            <a:r>
              <a:rPr sz="1350" b="0">
                <a:solidFill>
                  <a:srgbClr val="DCE2E6"/>
                </a:solidFill>
                <a:latin typeface="Arial"/>
                <a:ea typeface="Arial"/>
                <a:cs typeface="Arial"/>
              </a:rPr>
              <a:t>08</a:t>
            </a:r>
          </a:p>
        </p:txBody>
      </p:sp>
      <p:pic>
        <p:nvPicPr>
          <p:cNvPr id="2" name="">
            <a:extLst xmlns:a="http://schemas.openxmlformats.org/drawingml/2006/main">
              <a:ext uri="{FF2B5EF4-FFF2-40B4-BE49-F238E27FC236}">
                <a16:creationId xmlns:a16="http://schemas.microsoft.com/office/drawing/2014/main" id="{5D111E39-8E0F-415D-A528-64E3ACD8AC01}"/>
              </a:ext>
            </a:extLst>
          </p:cNvPr>
          <p:cNvPicPr>
            <a:picLocks xmlns:a="http://schemas.openxmlformats.org/drawingml/2006/main" noChangeAspect="1"/>
          </p:cNvPicPr>
          <p:nvPr/>
        </p:nvPicPr>
        <p:blipFill>
          <a:blip xmlns:r="http://schemas.openxmlformats.org/officeDocument/2006/relationships" xmlns:a="http://schemas.openxmlformats.org/drawingml/2006/main" r:embed="R7b83af6ddf92449a"/>
          <a:stretch xmlns:a="http://schemas.openxmlformats.org/drawingml/2006/main"/>
        </p:blipFill>
        <p:spPr>
          <a:xfrm xmlns:a="http://schemas.openxmlformats.org/drawingml/2006/main">
            <a:off x="11191875" y="5967510"/>
            <a:ext cx="342900" cy="466531"/>
          </a:xfrm>
          <a:prstGeom xmlns:a="http://schemas.openxmlformats.org/drawingml/2006/main" prst="rect">
            <a:avLst/>
          </a:prstGeom>
        </p:spPr>
      </p:pic>
      <p:sp>
        <p:nvSpPr>
          <p:cNvPr id="3" name="">
            <a:extLst xmlns:a="http://schemas.openxmlformats.org/drawingml/2006/main">
              <a:ext uri="{FF2B5EF4-FFF2-40B4-BE49-F238E27FC236}">
                <a16:creationId xmlns:a16="http://schemas.microsoft.com/office/drawing/2014/main" id="{AB4B0AFC-D5BC-42B5-BD36-84BC1EDC55A0}"/>
              </a:ext>
            </a:extLst>
          </p:cNvPr>
          <p:cNvSpPr>
            <a:spLocks xmlns:a="http://schemas.openxmlformats.org/drawingml/2006/main" noGrp="1"/>
          </p:cNvSpPr>
          <p:nvPr/>
        </p:nvSpPr>
        <p:spPr>
          <a:xfrm xmlns:a="http://schemas.openxmlformats.org/drawingml/2006/main">
            <a:off x="685800" y="2238375"/>
            <a:ext cx="10477500" cy="1428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4800" b="1">
                <a:solidFill>
                  <a:srgbClr val="FFFFFF"/>
                </a:solidFill>
                <a:latin typeface="Arial"/>
                <a:ea typeface="Arial"/>
                <a:cs typeface="Arial"/>
              </a:defRPr>
            </a:defPPr>
          </a:lstStyle>
          <a:p xmlns:a="http://schemas.openxmlformats.org/drawingml/2006/main">
            <a:pPr>
              <a:defRPr sz="4800" b="1">
                <a:solidFill>
                  <a:srgbClr val="FFFFFF"/>
                </a:solidFill>
                <a:latin typeface="Arial"/>
                <a:ea typeface="Arial"/>
                <a:cs typeface="Arial"/>
              </a:defRPr>
            </a:pPr>
            <a:r>
              <a:rPr sz="4800" b="1">
                <a:solidFill>
                  <a:srgbClr val="FFFFFF"/>
                </a:solidFill>
                <a:latin typeface="Arial"/>
                <a:ea typeface="Arial"/>
                <a:cs typeface="Arial"/>
              </a:rPr>
              <a:t>Let’s agree the next step</a:t>
            </a:r>
          </a:p>
        </p:txBody>
      </p:sp>
      <p:sp>
        <p:nvSpPr>
          <p:cNvPr id="4" name="">
            <a:extLst xmlns:a="http://schemas.openxmlformats.org/drawingml/2006/main">
              <a:ext uri="{FF2B5EF4-FFF2-40B4-BE49-F238E27FC236}">
                <a16:creationId xmlns:a16="http://schemas.microsoft.com/office/drawing/2014/main" id="{31D565D2-CD73-4295-BFB0-4DF2315ADE07}"/>
              </a:ext>
            </a:extLst>
          </p:cNvPr>
          <p:cNvSpPr>
            <a:spLocks xmlns:a="http://schemas.openxmlformats.org/drawingml/2006/main" noGrp="1"/>
          </p:cNvSpPr>
          <p:nvPr/>
        </p:nvSpPr>
        <p:spPr>
          <a:xfrm xmlns:a="http://schemas.openxmlformats.org/drawingml/2006/main">
            <a:off x="685800" y="4029075"/>
            <a:ext cx="10477500" cy="666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2400" b="0">
                <a:solidFill>
                  <a:srgbClr val="DCE2E6"/>
                </a:solidFill>
                <a:latin typeface="Arial"/>
                <a:ea typeface="Arial"/>
                <a:cs typeface="Arial"/>
              </a:defRPr>
            </a:defPPr>
          </a:lstStyle>
          <a:p xmlns:a="http://schemas.openxmlformats.org/drawingml/2006/main">
            <a:pPr>
              <a:defRPr sz="2400" b="0">
                <a:solidFill>
                  <a:srgbClr val="DCE2E6"/>
                </a:solidFill>
                <a:latin typeface="Arial"/>
                <a:ea typeface="Arial"/>
                <a:cs typeface="Arial"/>
              </a:defRPr>
            </a:pPr>
            <a:r>
              <a:rPr sz="2400" b="0">
                <a:solidFill>
                  <a:srgbClr val="DCE2E6"/>
                </a:solidFill>
                <a:latin typeface="Arial"/>
                <a:ea typeface="Arial"/>
                <a:cs typeface="Arial"/>
              </a:rPr>
              <a:t>[One question for the audience]</a:t>
            </a:r>
          </a:p>
        </p:txBody>
      </p:sp>
      <p:sp>
        <p:nvSpPr>
          <p:cNvPr id="5" name="">
            <a:extLst xmlns:a="http://schemas.openxmlformats.org/drawingml/2006/main">
              <a:ext uri="{FF2B5EF4-FFF2-40B4-BE49-F238E27FC236}">
                <a16:creationId xmlns:a16="http://schemas.microsoft.com/office/drawing/2014/main" id="{6AF20BFE-2AAC-42AF-A809-2E5E1F334284}"/>
              </a:ext>
            </a:extLst>
          </p:cNvPr>
          <p:cNvSpPr>
            <a:spLocks xmlns:a="http://schemas.openxmlformats.org/drawingml/2006/main" noGrp="1"/>
          </p:cNvSpPr>
          <p:nvPr/>
        </p:nvSpPr>
        <p:spPr>
          <a:xfrm xmlns:a="http://schemas.openxmlformats.org/drawingml/2006/main">
            <a:off x="685800" y="5267325"/>
            <a:ext cx="10477500" cy="5238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1950" b="0">
                <a:solidFill>
                  <a:srgbClr val="4BB7BA"/>
                </a:solidFill>
                <a:latin typeface="Arial"/>
                <a:ea typeface="Arial"/>
                <a:cs typeface="Arial"/>
              </a:defRPr>
            </a:defPPr>
          </a:lstStyle>
          <a:p xmlns:a="http://schemas.openxmlformats.org/drawingml/2006/main">
            <a:pPr>
              <a:defRPr sz="1950" b="0">
                <a:solidFill>
                  <a:srgbClr val="4BB7BA"/>
                </a:solidFill>
                <a:latin typeface="Arial"/>
                <a:ea typeface="Arial"/>
                <a:cs typeface="Arial"/>
              </a:defRPr>
            </a:pPr>
            <a:r>
              <a:rPr sz="1950" b="0">
                <a:solidFill>
                  <a:srgbClr val="4BB7BA"/>
                </a:solidFill>
                <a:latin typeface="Arial"/>
                <a:ea typeface="Arial"/>
                <a:cs typeface="Arial"/>
              </a:rPr>
              <a:t>[Your contact / next action]</a:t>
            </a:r>
          </a:p>
        </p:txBody>
      </p:sp>
    </p:spTree>
    <p:extLst>
      <p:ext uri="{BB962C8B-B14F-4D97-AF65-F5344CB8AC3E}">
        <p14:creationId xmlns:p14="http://schemas.microsoft.com/office/powerpoint/2010/main" val="1062582345"/>
      </p:ext>
    </p:extLst>
  </p:cSld>
</p:sld>
</file>

<file path=ppt/theme/theme1.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
      <a:majorFont>
        <a:latin typeface="Aptos"/>
        <a:ea typeface=""/>
        <a:cs typeface=""/>
      </a:majorFont>
      <a:minorFont>
        <a:latin typeface="Aptos"/>
        <a:ea typeface=""/>
        <a:cs typeface=""/>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docProps/app.xml><?xml version="1.0" encoding="utf-8"?>
<ap:Properties xmlns:ap="http://schemas.openxmlformats.org/officeDocument/2006/extended-properties">
  <ap:Application>Walnut Exporter</ap:Application>
  <ap:PresentationFormat>Converted Presentation</ap:PresentationFormat>
  <ap:Slides>0</ap:Slides>
  <ap:Notes>0</ap:Notes>
  <ap:HiddenSlides>0</ap:HiddenSlides>
  <ap:SharedDoc>false</ap:SharedDoc>
  <ap:DocSecurity>0</ap:DocSecurity>
</ap:Properties>
</file>

<file path=docProps/core.xml><?xml version="1.0" encoding="utf-8"?>
<coreProperties xmlns:dc="http://purl.org/dc/elements/1.1/" xmlns:dcterms="http://purl.org/dc/terms/" xmlns:xsi="http://www.w3.org/2001/XMLSchema-instance" xmlns="http://schemas.openxmlformats.org/package/2006/metadata/core-properties">
  <dc:creator>Walnut Exporter</dc:creator>
  <lastModifiedBy>Walnut Exporter</lastModifiedBy>
  <dc:title>Presentation</dc:title>
  <dcterms:created xsi:type="dcterms:W3CDTF">2026-10-12T13:40:32.4110000Z</dcterms:created>
  <dcterms:modified xsi:type="dcterms:W3CDTF">2026-10-12T13:40:32.4110000Z</dcterms:modified>
</coreProperties>
</file>